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DEB6-9E25-4A16-B05C-24CDDA2BB7C2}" type="datetimeFigureOut">
              <a:rPr lang="en-IN" smtClean="0"/>
              <a:t>15-02-2023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B7F43-C85A-40F8-A103-8E8D7E72B0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8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B7F43-C85A-40F8-A103-8E8D7E72B0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36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23006" y="1197189"/>
            <a:ext cx="13841987" cy="357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0941" y="5708579"/>
            <a:ext cx="17406117" cy="209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1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1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316419"/>
            <a:ext cx="17905730" cy="9438005"/>
          </a:xfrm>
          <a:custGeom>
            <a:avLst/>
            <a:gdLst/>
            <a:ahLst/>
            <a:cxnLst/>
            <a:rect l="l" t="t" r="r" b="b"/>
            <a:pathLst>
              <a:path w="17905730" h="9438005">
                <a:moveTo>
                  <a:pt x="107873" y="7988097"/>
                </a:moveTo>
                <a:lnTo>
                  <a:pt x="0" y="7988097"/>
                </a:lnTo>
                <a:lnTo>
                  <a:pt x="0" y="8033334"/>
                </a:lnTo>
                <a:lnTo>
                  <a:pt x="107873" y="8033334"/>
                </a:lnTo>
                <a:lnTo>
                  <a:pt x="107873" y="7988097"/>
                </a:lnTo>
                <a:close/>
              </a:path>
              <a:path w="17905730" h="9438005">
                <a:moveTo>
                  <a:pt x="787057" y="6644081"/>
                </a:moveTo>
                <a:lnTo>
                  <a:pt x="324053" y="6644081"/>
                </a:lnTo>
                <a:lnTo>
                  <a:pt x="324053" y="6689318"/>
                </a:lnTo>
                <a:lnTo>
                  <a:pt x="787057" y="6689318"/>
                </a:lnTo>
                <a:lnTo>
                  <a:pt x="787057" y="6644081"/>
                </a:lnTo>
                <a:close/>
              </a:path>
              <a:path w="17905730" h="9438005">
                <a:moveTo>
                  <a:pt x="898766" y="6789445"/>
                </a:moveTo>
                <a:lnTo>
                  <a:pt x="856653" y="6772999"/>
                </a:lnTo>
                <a:lnTo>
                  <a:pt x="720788" y="7119836"/>
                </a:lnTo>
                <a:lnTo>
                  <a:pt x="762901" y="7136270"/>
                </a:lnTo>
                <a:lnTo>
                  <a:pt x="898766" y="6789445"/>
                </a:lnTo>
                <a:close/>
              </a:path>
              <a:path w="17905730" h="9438005">
                <a:moveTo>
                  <a:pt x="1043838" y="8667572"/>
                </a:moveTo>
                <a:lnTo>
                  <a:pt x="573900" y="8667572"/>
                </a:lnTo>
                <a:lnTo>
                  <a:pt x="573900" y="8712822"/>
                </a:lnTo>
                <a:lnTo>
                  <a:pt x="1043838" y="8712822"/>
                </a:lnTo>
                <a:lnTo>
                  <a:pt x="1043838" y="8667572"/>
                </a:lnTo>
                <a:close/>
              </a:path>
              <a:path w="17905730" h="9438005">
                <a:moveTo>
                  <a:pt x="1345768" y="7308621"/>
                </a:moveTo>
                <a:lnTo>
                  <a:pt x="875817" y="7308621"/>
                </a:lnTo>
                <a:lnTo>
                  <a:pt x="875817" y="7353859"/>
                </a:lnTo>
                <a:lnTo>
                  <a:pt x="1345768" y="7353859"/>
                </a:lnTo>
                <a:lnTo>
                  <a:pt x="1345768" y="7308621"/>
                </a:lnTo>
                <a:close/>
              </a:path>
              <a:path w="17905730" h="9438005">
                <a:moveTo>
                  <a:pt x="1501863" y="8239023"/>
                </a:moveTo>
                <a:lnTo>
                  <a:pt x="1461401" y="8218818"/>
                </a:lnTo>
                <a:lnTo>
                  <a:pt x="1325537" y="8490242"/>
                </a:lnTo>
                <a:lnTo>
                  <a:pt x="1365999" y="8510448"/>
                </a:lnTo>
                <a:lnTo>
                  <a:pt x="1501863" y="8239023"/>
                </a:lnTo>
                <a:close/>
              </a:path>
              <a:path w="17905730" h="9438005">
                <a:moveTo>
                  <a:pt x="1587309" y="6638049"/>
                </a:moveTo>
                <a:lnTo>
                  <a:pt x="1028750" y="6638049"/>
                </a:lnTo>
                <a:lnTo>
                  <a:pt x="1028750" y="6683286"/>
                </a:lnTo>
                <a:lnTo>
                  <a:pt x="1587309" y="6683286"/>
                </a:lnTo>
                <a:lnTo>
                  <a:pt x="1587309" y="6638049"/>
                </a:lnTo>
                <a:close/>
              </a:path>
              <a:path w="17905730" h="9438005">
                <a:moveTo>
                  <a:pt x="1935124" y="8673757"/>
                </a:moveTo>
                <a:lnTo>
                  <a:pt x="1466545" y="8673757"/>
                </a:lnTo>
                <a:lnTo>
                  <a:pt x="1466545" y="8718994"/>
                </a:lnTo>
                <a:lnTo>
                  <a:pt x="1935124" y="8718994"/>
                </a:lnTo>
                <a:lnTo>
                  <a:pt x="1935124" y="8673757"/>
                </a:lnTo>
                <a:close/>
              </a:path>
              <a:path w="17905730" h="9438005">
                <a:moveTo>
                  <a:pt x="2061337" y="7301535"/>
                </a:moveTo>
                <a:lnTo>
                  <a:pt x="1587309" y="7301535"/>
                </a:lnTo>
                <a:lnTo>
                  <a:pt x="1587309" y="7346772"/>
                </a:lnTo>
                <a:lnTo>
                  <a:pt x="2061337" y="7346772"/>
                </a:lnTo>
                <a:lnTo>
                  <a:pt x="2061337" y="7301535"/>
                </a:lnTo>
                <a:close/>
              </a:path>
              <a:path w="17905730" h="9438005">
                <a:moveTo>
                  <a:pt x="2266645" y="9392450"/>
                </a:moveTo>
                <a:lnTo>
                  <a:pt x="1791106" y="9392450"/>
                </a:lnTo>
                <a:lnTo>
                  <a:pt x="1791106" y="9437687"/>
                </a:lnTo>
                <a:lnTo>
                  <a:pt x="2266645" y="9437687"/>
                </a:lnTo>
                <a:lnTo>
                  <a:pt x="2266645" y="9392450"/>
                </a:lnTo>
                <a:close/>
              </a:path>
              <a:path w="17905730" h="9438005">
                <a:moveTo>
                  <a:pt x="2293213" y="9280106"/>
                </a:moveTo>
                <a:lnTo>
                  <a:pt x="1447825" y="8782482"/>
                </a:lnTo>
                <a:lnTo>
                  <a:pt x="1424876" y="8821395"/>
                </a:lnTo>
                <a:lnTo>
                  <a:pt x="2270264" y="9319006"/>
                </a:lnTo>
                <a:lnTo>
                  <a:pt x="2293213" y="9280106"/>
                </a:lnTo>
                <a:close/>
              </a:path>
              <a:path w="17905730" h="9438005">
                <a:moveTo>
                  <a:pt x="2861437" y="7301535"/>
                </a:moveTo>
                <a:lnTo>
                  <a:pt x="2500642" y="7301535"/>
                </a:lnTo>
                <a:lnTo>
                  <a:pt x="2500642" y="7346772"/>
                </a:lnTo>
                <a:lnTo>
                  <a:pt x="2861437" y="7346772"/>
                </a:lnTo>
                <a:lnTo>
                  <a:pt x="2861437" y="7301535"/>
                </a:lnTo>
                <a:close/>
              </a:path>
              <a:path w="17905730" h="9438005">
                <a:moveTo>
                  <a:pt x="2938424" y="7988097"/>
                </a:moveTo>
                <a:lnTo>
                  <a:pt x="2364765" y="7988097"/>
                </a:lnTo>
                <a:lnTo>
                  <a:pt x="2364765" y="8033334"/>
                </a:lnTo>
                <a:lnTo>
                  <a:pt x="2938424" y="8033334"/>
                </a:lnTo>
                <a:lnTo>
                  <a:pt x="2938424" y="7988097"/>
                </a:lnTo>
                <a:close/>
              </a:path>
              <a:path w="17905730" h="9438005">
                <a:moveTo>
                  <a:pt x="2975711" y="7910144"/>
                </a:moveTo>
                <a:lnTo>
                  <a:pt x="2447340" y="7457757"/>
                </a:lnTo>
                <a:lnTo>
                  <a:pt x="2417915" y="7492136"/>
                </a:lnTo>
                <a:lnTo>
                  <a:pt x="2946273" y="7944523"/>
                </a:lnTo>
                <a:lnTo>
                  <a:pt x="2975711" y="7910144"/>
                </a:lnTo>
                <a:close/>
              </a:path>
              <a:path w="17905730" h="9438005">
                <a:moveTo>
                  <a:pt x="3157321" y="9392450"/>
                </a:moveTo>
                <a:lnTo>
                  <a:pt x="2681795" y="9392450"/>
                </a:lnTo>
                <a:lnTo>
                  <a:pt x="2681795" y="9437687"/>
                </a:lnTo>
                <a:lnTo>
                  <a:pt x="3157321" y="9437687"/>
                </a:lnTo>
                <a:lnTo>
                  <a:pt x="3157321" y="9392450"/>
                </a:lnTo>
                <a:close/>
              </a:path>
              <a:path w="17905730" h="9438005">
                <a:moveTo>
                  <a:pt x="3632860" y="7995183"/>
                </a:moveTo>
                <a:lnTo>
                  <a:pt x="3164878" y="7995183"/>
                </a:lnTo>
                <a:lnTo>
                  <a:pt x="3164878" y="8040421"/>
                </a:lnTo>
                <a:lnTo>
                  <a:pt x="3632860" y="8040421"/>
                </a:lnTo>
                <a:lnTo>
                  <a:pt x="3632860" y="7995183"/>
                </a:lnTo>
                <a:close/>
              </a:path>
              <a:path w="17905730" h="9438005">
                <a:moveTo>
                  <a:pt x="17695990" y="330200"/>
                </a:moveTo>
                <a:lnTo>
                  <a:pt x="17690199" y="304800"/>
                </a:lnTo>
                <a:lnTo>
                  <a:pt x="17674413" y="279400"/>
                </a:lnTo>
                <a:lnTo>
                  <a:pt x="17650981" y="266700"/>
                </a:lnTo>
                <a:lnTo>
                  <a:pt x="17601680" y="266700"/>
                </a:lnTo>
                <a:lnTo>
                  <a:pt x="17583328" y="279400"/>
                </a:lnTo>
                <a:lnTo>
                  <a:pt x="17568063" y="292100"/>
                </a:lnTo>
                <a:lnTo>
                  <a:pt x="17556696" y="304800"/>
                </a:lnTo>
                <a:lnTo>
                  <a:pt x="17266565" y="304800"/>
                </a:lnTo>
                <a:lnTo>
                  <a:pt x="17226369" y="266700"/>
                </a:lnTo>
                <a:lnTo>
                  <a:pt x="17185183" y="241300"/>
                </a:lnTo>
                <a:lnTo>
                  <a:pt x="17143019" y="215900"/>
                </a:lnTo>
                <a:lnTo>
                  <a:pt x="17099903" y="190500"/>
                </a:lnTo>
                <a:lnTo>
                  <a:pt x="17055872" y="165100"/>
                </a:lnTo>
                <a:lnTo>
                  <a:pt x="17010952" y="139700"/>
                </a:lnTo>
                <a:lnTo>
                  <a:pt x="16965181" y="114300"/>
                </a:lnTo>
                <a:lnTo>
                  <a:pt x="16918572" y="101600"/>
                </a:lnTo>
                <a:lnTo>
                  <a:pt x="16871163" y="76200"/>
                </a:lnTo>
                <a:lnTo>
                  <a:pt x="16825240" y="63500"/>
                </a:lnTo>
                <a:lnTo>
                  <a:pt x="16637318" y="12700"/>
                </a:lnTo>
                <a:lnTo>
                  <a:pt x="16589426" y="12700"/>
                </a:lnTo>
                <a:lnTo>
                  <a:pt x="16541217" y="0"/>
                </a:lnTo>
                <a:lnTo>
                  <a:pt x="16243351" y="0"/>
                </a:lnTo>
                <a:lnTo>
                  <a:pt x="16193465" y="12700"/>
                </a:lnTo>
                <a:lnTo>
                  <a:pt x="16143948" y="12700"/>
                </a:lnTo>
                <a:lnTo>
                  <a:pt x="15950019" y="63500"/>
                </a:lnTo>
                <a:lnTo>
                  <a:pt x="15902686" y="88900"/>
                </a:lnTo>
                <a:lnTo>
                  <a:pt x="15855861" y="101600"/>
                </a:lnTo>
                <a:lnTo>
                  <a:pt x="15811297" y="127000"/>
                </a:lnTo>
                <a:lnTo>
                  <a:pt x="15767584" y="139700"/>
                </a:lnTo>
                <a:lnTo>
                  <a:pt x="15724747" y="165100"/>
                </a:lnTo>
                <a:lnTo>
                  <a:pt x="15682798" y="190500"/>
                </a:lnTo>
                <a:lnTo>
                  <a:pt x="15641765" y="215900"/>
                </a:lnTo>
                <a:lnTo>
                  <a:pt x="15601645" y="241300"/>
                </a:lnTo>
                <a:lnTo>
                  <a:pt x="15562479" y="266700"/>
                </a:lnTo>
                <a:lnTo>
                  <a:pt x="15524277" y="304800"/>
                </a:lnTo>
                <a:lnTo>
                  <a:pt x="15487053" y="330200"/>
                </a:lnTo>
                <a:lnTo>
                  <a:pt x="15450833" y="368300"/>
                </a:lnTo>
                <a:lnTo>
                  <a:pt x="15415629" y="393700"/>
                </a:lnTo>
                <a:lnTo>
                  <a:pt x="15381618" y="431800"/>
                </a:lnTo>
                <a:lnTo>
                  <a:pt x="15348979" y="469900"/>
                </a:lnTo>
                <a:lnTo>
                  <a:pt x="15317724" y="508000"/>
                </a:lnTo>
                <a:lnTo>
                  <a:pt x="15287854" y="546100"/>
                </a:lnTo>
                <a:lnTo>
                  <a:pt x="15259393" y="584200"/>
                </a:lnTo>
                <a:lnTo>
                  <a:pt x="15232342" y="622300"/>
                </a:lnTo>
                <a:lnTo>
                  <a:pt x="15206739" y="660400"/>
                </a:lnTo>
                <a:lnTo>
                  <a:pt x="15182558" y="711200"/>
                </a:lnTo>
                <a:lnTo>
                  <a:pt x="15159851" y="749300"/>
                </a:lnTo>
                <a:lnTo>
                  <a:pt x="15138603" y="800100"/>
                </a:lnTo>
                <a:lnTo>
                  <a:pt x="15118830" y="838200"/>
                </a:lnTo>
                <a:lnTo>
                  <a:pt x="15100021" y="889000"/>
                </a:lnTo>
                <a:lnTo>
                  <a:pt x="15082965" y="939800"/>
                </a:lnTo>
                <a:lnTo>
                  <a:pt x="15067699" y="977900"/>
                </a:lnTo>
                <a:lnTo>
                  <a:pt x="15054212" y="1028700"/>
                </a:lnTo>
                <a:lnTo>
                  <a:pt x="15042503" y="1079500"/>
                </a:lnTo>
                <a:lnTo>
                  <a:pt x="15032584" y="1130300"/>
                </a:lnTo>
                <a:lnTo>
                  <a:pt x="15024456" y="1181100"/>
                </a:lnTo>
                <a:lnTo>
                  <a:pt x="15018131" y="1231900"/>
                </a:lnTo>
                <a:lnTo>
                  <a:pt x="15013597" y="1282700"/>
                </a:lnTo>
                <a:lnTo>
                  <a:pt x="15010880" y="1333500"/>
                </a:lnTo>
                <a:lnTo>
                  <a:pt x="15009978" y="1384300"/>
                </a:lnTo>
                <a:lnTo>
                  <a:pt x="15010880" y="1435100"/>
                </a:lnTo>
                <a:lnTo>
                  <a:pt x="15013597" y="1485900"/>
                </a:lnTo>
                <a:lnTo>
                  <a:pt x="15018131" y="1536700"/>
                </a:lnTo>
                <a:lnTo>
                  <a:pt x="15024456" y="1574800"/>
                </a:lnTo>
                <a:lnTo>
                  <a:pt x="15032584" y="1625600"/>
                </a:lnTo>
                <a:lnTo>
                  <a:pt x="15042503" y="1676400"/>
                </a:lnTo>
                <a:lnTo>
                  <a:pt x="15054212" y="1727200"/>
                </a:lnTo>
                <a:lnTo>
                  <a:pt x="15067699" y="1778000"/>
                </a:lnTo>
                <a:lnTo>
                  <a:pt x="15082965" y="1828800"/>
                </a:lnTo>
                <a:lnTo>
                  <a:pt x="15100021" y="1866900"/>
                </a:lnTo>
                <a:lnTo>
                  <a:pt x="15118830" y="1917700"/>
                </a:lnTo>
                <a:lnTo>
                  <a:pt x="15138603" y="1968500"/>
                </a:lnTo>
                <a:lnTo>
                  <a:pt x="15159851" y="2006600"/>
                </a:lnTo>
                <a:lnTo>
                  <a:pt x="15182558" y="2044700"/>
                </a:lnTo>
                <a:lnTo>
                  <a:pt x="15206739" y="2095500"/>
                </a:lnTo>
                <a:lnTo>
                  <a:pt x="15232342" y="2133600"/>
                </a:lnTo>
                <a:lnTo>
                  <a:pt x="15259393" y="2171700"/>
                </a:lnTo>
                <a:lnTo>
                  <a:pt x="15287854" y="2209800"/>
                </a:lnTo>
                <a:lnTo>
                  <a:pt x="15317724" y="2247900"/>
                </a:lnTo>
                <a:lnTo>
                  <a:pt x="15348979" y="2286000"/>
                </a:lnTo>
                <a:lnTo>
                  <a:pt x="15381618" y="2324100"/>
                </a:lnTo>
                <a:lnTo>
                  <a:pt x="15415629" y="2362200"/>
                </a:lnTo>
                <a:lnTo>
                  <a:pt x="15450833" y="2387600"/>
                </a:lnTo>
                <a:lnTo>
                  <a:pt x="15487053" y="2425700"/>
                </a:lnTo>
                <a:lnTo>
                  <a:pt x="15524277" y="2451100"/>
                </a:lnTo>
                <a:lnTo>
                  <a:pt x="15562479" y="2489200"/>
                </a:lnTo>
                <a:lnTo>
                  <a:pt x="15601645" y="2514600"/>
                </a:lnTo>
                <a:lnTo>
                  <a:pt x="15641765" y="2540000"/>
                </a:lnTo>
                <a:lnTo>
                  <a:pt x="15682798" y="2565400"/>
                </a:lnTo>
                <a:lnTo>
                  <a:pt x="15724747" y="2590800"/>
                </a:lnTo>
                <a:lnTo>
                  <a:pt x="15767584" y="2616200"/>
                </a:lnTo>
                <a:lnTo>
                  <a:pt x="15811297" y="2641600"/>
                </a:lnTo>
                <a:lnTo>
                  <a:pt x="15855861" y="2654300"/>
                </a:lnTo>
                <a:lnTo>
                  <a:pt x="15902686" y="2679700"/>
                </a:lnTo>
                <a:lnTo>
                  <a:pt x="16143948" y="2743200"/>
                </a:lnTo>
                <a:lnTo>
                  <a:pt x="16193465" y="2743200"/>
                </a:lnTo>
                <a:lnTo>
                  <a:pt x="16243351" y="2755900"/>
                </a:lnTo>
                <a:lnTo>
                  <a:pt x="16293567" y="2755900"/>
                </a:lnTo>
                <a:lnTo>
                  <a:pt x="16344113" y="2768600"/>
                </a:lnTo>
                <a:lnTo>
                  <a:pt x="16447808" y="2768600"/>
                </a:lnTo>
                <a:lnTo>
                  <a:pt x="16500386" y="2755900"/>
                </a:lnTo>
                <a:lnTo>
                  <a:pt x="16552672" y="2755900"/>
                </a:lnTo>
                <a:lnTo>
                  <a:pt x="16604615" y="2743200"/>
                </a:lnTo>
                <a:lnTo>
                  <a:pt x="16656190" y="2743200"/>
                </a:lnTo>
                <a:lnTo>
                  <a:pt x="16808336" y="2705100"/>
                </a:lnTo>
                <a:lnTo>
                  <a:pt x="16833203" y="2692400"/>
                </a:lnTo>
                <a:lnTo>
                  <a:pt x="16858069" y="2679700"/>
                </a:lnTo>
                <a:lnTo>
                  <a:pt x="16949789" y="2654300"/>
                </a:lnTo>
                <a:lnTo>
                  <a:pt x="16994531" y="2628900"/>
                </a:lnTo>
                <a:lnTo>
                  <a:pt x="17038485" y="2603500"/>
                </a:lnTo>
                <a:lnTo>
                  <a:pt x="17081627" y="2578100"/>
                </a:lnTo>
                <a:lnTo>
                  <a:pt x="17123918" y="2552700"/>
                </a:lnTo>
                <a:lnTo>
                  <a:pt x="17165346" y="2527300"/>
                </a:lnTo>
                <a:lnTo>
                  <a:pt x="17205871" y="2501900"/>
                </a:lnTo>
                <a:lnTo>
                  <a:pt x="17245470" y="2476500"/>
                </a:lnTo>
                <a:lnTo>
                  <a:pt x="17496359" y="2476500"/>
                </a:lnTo>
                <a:lnTo>
                  <a:pt x="17507573" y="2489200"/>
                </a:lnTo>
                <a:lnTo>
                  <a:pt x="17523092" y="2501900"/>
                </a:lnTo>
                <a:lnTo>
                  <a:pt x="17541990" y="2514600"/>
                </a:lnTo>
                <a:lnTo>
                  <a:pt x="17592028" y="2514600"/>
                </a:lnTo>
                <a:lnTo>
                  <a:pt x="17615446" y="2489200"/>
                </a:lnTo>
                <a:lnTo>
                  <a:pt x="17623346" y="2476500"/>
                </a:lnTo>
                <a:lnTo>
                  <a:pt x="17631245" y="2463800"/>
                </a:lnTo>
                <a:lnTo>
                  <a:pt x="17637036" y="2438400"/>
                </a:lnTo>
                <a:lnTo>
                  <a:pt x="17631245" y="2413000"/>
                </a:lnTo>
                <a:lnTo>
                  <a:pt x="17615446" y="2387600"/>
                </a:lnTo>
                <a:lnTo>
                  <a:pt x="17592028" y="2374900"/>
                </a:lnTo>
                <a:lnTo>
                  <a:pt x="17563364" y="2362200"/>
                </a:lnTo>
                <a:lnTo>
                  <a:pt x="17543526" y="2374900"/>
                </a:lnTo>
                <a:lnTo>
                  <a:pt x="17525746" y="2374900"/>
                </a:lnTo>
                <a:lnTo>
                  <a:pt x="17510735" y="2387600"/>
                </a:lnTo>
                <a:lnTo>
                  <a:pt x="17499241" y="2400300"/>
                </a:lnTo>
                <a:lnTo>
                  <a:pt x="17226318" y="2400300"/>
                </a:lnTo>
                <a:lnTo>
                  <a:pt x="17218965" y="2413000"/>
                </a:lnTo>
                <a:lnTo>
                  <a:pt x="17213034" y="2413000"/>
                </a:lnTo>
                <a:lnTo>
                  <a:pt x="17173461" y="2438400"/>
                </a:lnTo>
                <a:lnTo>
                  <a:pt x="17133024" y="2476500"/>
                </a:lnTo>
                <a:lnTo>
                  <a:pt x="17091762" y="2501900"/>
                </a:lnTo>
                <a:lnTo>
                  <a:pt x="17049712" y="2527300"/>
                </a:lnTo>
                <a:lnTo>
                  <a:pt x="17006888" y="2552700"/>
                </a:lnTo>
                <a:lnTo>
                  <a:pt x="16963327" y="2565400"/>
                </a:lnTo>
                <a:lnTo>
                  <a:pt x="16919067" y="2590800"/>
                </a:lnTo>
                <a:lnTo>
                  <a:pt x="16874147" y="2603500"/>
                </a:lnTo>
                <a:lnTo>
                  <a:pt x="16828580" y="2628900"/>
                </a:lnTo>
                <a:lnTo>
                  <a:pt x="16640569" y="2679700"/>
                </a:lnTo>
                <a:lnTo>
                  <a:pt x="16592284" y="2679700"/>
                </a:lnTo>
                <a:lnTo>
                  <a:pt x="16543554" y="2692400"/>
                </a:lnTo>
                <a:lnTo>
                  <a:pt x="16251568" y="2692400"/>
                </a:lnTo>
                <a:lnTo>
                  <a:pt x="16204705" y="2679700"/>
                </a:lnTo>
                <a:lnTo>
                  <a:pt x="16158363" y="2679700"/>
                </a:lnTo>
                <a:lnTo>
                  <a:pt x="16067380" y="2654300"/>
                </a:lnTo>
                <a:lnTo>
                  <a:pt x="15892983" y="2603500"/>
                </a:lnTo>
                <a:lnTo>
                  <a:pt x="15851137" y="2578100"/>
                </a:lnTo>
                <a:lnTo>
                  <a:pt x="15810052" y="2565400"/>
                </a:lnTo>
                <a:lnTo>
                  <a:pt x="15769755" y="2540000"/>
                </a:lnTo>
                <a:lnTo>
                  <a:pt x="15730284" y="2514600"/>
                </a:lnTo>
                <a:lnTo>
                  <a:pt x="15691676" y="2489200"/>
                </a:lnTo>
                <a:lnTo>
                  <a:pt x="15653931" y="2463800"/>
                </a:lnTo>
                <a:lnTo>
                  <a:pt x="15617101" y="2438400"/>
                </a:lnTo>
                <a:lnTo>
                  <a:pt x="15581224" y="2413000"/>
                </a:lnTo>
                <a:lnTo>
                  <a:pt x="15546312" y="2387600"/>
                </a:lnTo>
                <a:lnTo>
                  <a:pt x="15512403" y="2362200"/>
                </a:lnTo>
                <a:lnTo>
                  <a:pt x="15479522" y="2324100"/>
                </a:lnTo>
                <a:lnTo>
                  <a:pt x="15447696" y="2298700"/>
                </a:lnTo>
                <a:lnTo>
                  <a:pt x="15416975" y="2260600"/>
                </a:lnTo>
                <a:lnTo>
                  <a:pt x="15387371" y="2222500"/>
                </a:lnTo>
                <a:lnTo>
                  <a:pt x="15358910" y="2197100"/>
                </a:lnTo>
                <a:lnTo>
                  <a:pt x="15331643" y="2159000"/>
                </a:lnTo>
                <a:lnTo>
                  <a:pt x="15305583" y="2120900"/>
                </a:lnTo>
                <a:lnTo>
                  <a:pt x="15280767" y="2082800"/>
                </a:lnTo>
                <a:lnTo>
                  <a:pt x="15257221" y="2044700"/>
                </a:lnTo>
                <a:lnTo>
                  <a:pt x="15234971" y="2006600"/>
                </a:lnTo>
                <a:lnTo>
                  <a:pt x="15214067" y="1968500"/>
                </a:lnTo>
                <a:lnTo>
                  <a:pt x="15194509" y="1917700"/>
                </a:lnTo>
                <a:lnTo>
                  <a:pt x="15176348" y="1879600"/>
                </a:lnTo>
                <a:lnTo>
                  <a:pt x="15159609" y="1841500"/>
                </a:lnTo>
                <a:lnTo>
                  <a:pt x="15144318" y="1790700"/>
                </a:lnTo>
                <a:lnTo>
                  <a:pt x="15130526" y="1752600"/>
                </a:lnTo>
                <a:lnTo>
                  <a:pt x="15118233" y="1701800"/>
                </a:lnTo>
                <a:lnTo>
                  <a:pt x="15107476" y="1663700"/>
                </a:lnTo>
                <a:lnTo>
                  <a:pt x="15098294" y="1612900"/>
                </a:lnTo>
                <a:lnTo>
                  <a:pt x="15090712" y="1574800"/>
                </a:lnTo>
                <a:lnTo>
                  <a:pt x="15084768" y="1524000"/>
                </a:lnTo>
                <a:lnTo>
                  <a:pt x="15080488" y="1473200"/>
                </a:lnTo>
                <a:lnTo>
                  <a:pt x="15077897" y="1422400"/>
                </a:lnTo>
                <a:lnTo>
                  <a:pt x="15077021" y="1384300"/>
                </a:lnTo>
                <a:lnTo>
                  <a:pt x="15077897" y="1333500"/>
                </a:lnTo>
                <a:lnTo>
                  <a:pt x="15080488" y="1282700"/>
                </a:lnTo>
                <a:lnTo>
                  <a:pt x="15084768" y="1231900"/>
                </a:lnTo>
                <a:lnTo>
                  <a:pt x="15090724" y="1193800"/>
                </a:lnTo>
                <a:lnTo>
                  <a:pt x="15098294" y="1143000"/>
                </a:lnTo>
                <a:lnTo>
                  <a:pt x="15107476" y="1092200"/>
                </a:lnTo>
                <a:lnTo>
                  <a:pt x="15118233" y="1054100"/>
                </a:lnTo>
                <a:lnTo>
                  <a:pt x="15130526" y="1003300"/>
                </a:lnTo>
                <a:lnTo>
                  <a:pt x="15144331" y="965200"/>
                </a:lnTo>
                <a:lnTo>
                  <a:pt x="15159609" y="914400"/>
                </a:lnTo>
                <a:lnTo>
                  <a:pt x="15176348" y="876300"/>
                </a:lnTo>
                <a:lnTo>
                  <a:pt x="15194509" y="838200"/>
                </a:lnTo>
                <a:lnTo>
                  <a:pt x="15214067" y="800100"/>
                </a:lnTo>
                <a:lnTo>
                  <a:pt x="15234971" y="749300"/>
                </a:lnTo>
                <a:lnTo>
                  <a:pt x="15257221" y="711200"/>
                </a:lnTo>
                <a:lnTo>
                  <a:pt x="15280767" y="673100"/>
                </a:lnTo>
                <a:lnTo>
                  <a:pt x="15305583" y="635000"/>
                </a:lnTo>
                <a:lnTo>
                  <a:pt x="15331643" y="596900"/>
                </a:lnTo>
                <a:lnTo>
                  <a:pt x="15358923" y="558800"/>
                </a:lnTo>
                <a:lnTo>
                  <a:pt x="15387371" y="533400"/>
                </a:lnTo>
                <a:lnTo>
                  <a:pt x="15416975" y="495300"/>
                </a:lnTo>
                <a:lnTo>
                  <a:pt x="15447709" y="457200"/>
                </a:lnTo>
                <a:lnTo>
                  <a:pt x="15479522" y="431800"/>
                </a:lnTo>
                <a:lnTo>
                  <a:pt x="15512403" y="406400"/>
                </a:lnTo>
                <a:lnTo>
                  <a:pt x="15546312" y="368300"/>
                </a:lnTo>
                <a:lnTo>
                  <a:pt x="15581224" y="342900"/>
                </a:lnTo>
                <a:lnTo>
                  <a:pt x="15617114" y="317500"/>
                </a:lnTo>
                <a:lnTo>
                  <a:pt x="15653944" y="292100"/>
                </a:lnTo>
                <a:lnTo>
                  <a:pt x="15691676" y="266700"/>
                </a:lnTo>
                <a:lnTo>
                  <a:pt x="15730296" y="241300"/>
                </a:lnTo>
                <a:lnTo>
                  <a:pt x="15769768" y="215900"/>
                </a:lnTo>
                <a:lnTo>
                  <a:pt x="15810052" y="203200"/>
                </a:lnTo>
                <a:lnTo>
                  <a:pt x="15851137" y="177800"/>
                </a:lnTo>
                <a:lnTo>
                  <a:pt x="15892983" y="165100"/>
                </a:lnTo>
                <a:lnTo>
                  <a:pt x="15935567" y="139700"/>
                </a:lnTo>
                <a:lnTo>
                  <a:pt x="15978848" y="127000"/>
                </a:lnTo>
                <a:lnTo>
                  <a:pt x="16158375" y="76200"/>
                </a:lnTo>
                <a:lnTo>
                  <a:pt x="16204705" y="76200"/>
                </a:lnTo>
                <a:lnTo>
                  <a:pt x="16251568" y="63500"/>
                </a:lnTo>
                <a:lnTo>
                  <a:pt x="16546792" y="63500"/>
                </a:lnTo>
                <a:lnTo>
                  <a:pt x="16840480" y="139700"/>
                </a:lnTo>
                <a:lnTo>
                  <a:pt x="16887482" y="152400"/>
                </a:lnTo>
                <a:lnTo>
                  <a:pt x="16979303" y="203200"/>
                </a:lnTo>
                <a:lnTo>
                  <a:pt x="17024007" y="215900"/>
                </a:lnTo>
                <a:lnTo>
                  <a:pt x="17067835" y="241300"/>
                </a:lnTo>
                <a:lnTo>
                  <a:pt x="17110736" y="266700"/>
                </a:lnTo>
                <a:lnTo>
                  <a:pt x="17152646" y="304800"/>
                </a:lnTo>
                <a:lnTo>
                  <a:pt x="17193514" y="330200"/>
                </a:lnTo>
                <a:lnTo>
                  <a:pt x="17233278" y="355600"/>
                </a:lnTo>
                <a:lnTo>
                  <a:pt x="17239285" y="368300"/>
                </a:lnTo>
                <a:lnTo>
                  <a:pt x="17556696" y="368300"/>
                </a:lnTo>
                <a:lnTo>
                  <a:pt x="17568063" y="381000"/>
                </a:lnTo>
                <a:lnTo>
                  <a:pt x="17583328" y="393700"/>
                </a:lnTo>
                <a:lnTo>
                  <a:pt x="17601680" y="406400"/>
                </a:lnTo>
                <a:lnTo>
                  <a:pt x="17650981" y="406400"/>
                </a:lnTo>
                <a:lnTo>
                  <a:pt x="17674413" y="393700"/>
                </a:lnTo>
                <a:lnTo>
                  <a:pt x="17690199" y="368300"/>
                </a:lnTo>
                <a:lnTo>
                  <a:pt x="17695990" y="330200"/>
                </a:lnTo>
                <a:close/>
              </a:path>
              <a:path w="17905730" h="9438005">
                <a:moveTo>
                  <a:pt x="17746422" y="1397000"/>
                </a:moveTo>
                <a:lnTo>
                  <a:pt x="17740516" y="1371600"/>
                </a:lnTo>
                <a:lnTo>
                  <a:pt x="17724412" y="1346200"/>
                </a:lnTo>
                <a:lnTo>
                  <a:pt x="17700536" y="1333500"/>
                </a:lnTo>
                <a:lnTo>
                  <a:pt x="17671288" y="1320800"/>
                </a:lnTo>
                <a:lnTo>
                  <a:pt x="17650905" y="1333500"/>
                </a:lnTo>
                <a:lnTo>
                  <a:pt x="17632655" y="1333500"/>
                </a:lnTo>
                <a:lnTo>
                  <a:pt x="17617288" y="1346200"/>
                </a:lnTo>
                <a:lnTo>
                  <a:pt x="17605591" y="1358900"/>
                </a:lnTo>
                <a:lnTo>
                  <a:pt x="16952773" y="1358900"/>
                </a:lnTo>
                <a:lnTo>
                  <a:pt x="16938613" y="1371600"/>
                </a:lnTo>
                <a:lnTo>
                  <a:pt x="16927043" y="1371600"/>
                </a:lnTo>
                <a:lnTo>
                  <a:pt x="16919245" y="1384300"/>
                </a:lnTo>
                <a:lnTo>
                  <a:pt x="16916375" y="1397000"/>
                </a:lnTo>
                <a:lnTo>
                  <a:pt x="16914229" y="1447800"/>
                </a:lnTo>
                <a:lnTo>
                  <a:pt x="16907929" y="1498600"/>
                </a:lnTo>
                <a:lnTo>
                  <a:pt x="16897668" y="1536700"/>
                </a:lnTo>
                <a:lnTo>
                  <a:pt x="16883609" y="1587500"/>
                </a:lnTo>
                <a:lnTo>
                  <a:pt x="16865943" y="1625600"/>
                </a:lnTo>
                <a:lnTo>
                  <a:pt x="16844874" y="1663700"/>
                </a:lnTo>
                <a:lnTo>
                  <a:pt x="16820566" y="1701800"/>
                </a:lnTo>
                <a:lnTo>
                  <a:pt x="16793223" y="1739900"/>
                </a:lnTo>
                <a:lnTo>
                  <a:pt x="16763022" y="1765300"/>
                </a:lnTo>
                <a:lnTo>
                  <a:pt x="16730142" y="1803400"/>
                </a:lnTo>
                <a:lnTo>
                  <a:pt x="16694785" y="1828800"/>
                </a:lnTo>
                <a:lnTo>
                  <a:pt x="16657130" y="1854200"/>
                </a:lnTo>
                <a:lnTo>
                  <a:pt x="16617366" y="1879600"/>
                </a:lnTo>
                <a:lnTo>
                  <a:pt x="16575672" y="1892300"/>
                </a:lnTo>
                <a:lnTo>
                  <a:pt x="16532238" y="1905000"/>
                </a:lnTo>
                <a:lnTo>
                  <a:pt x="16487255" y="1917700"/>
                </a:lnTo>
                <a:lnTo>
                  <a:pt x="16299460" y="1917700"/>
                </a:lnTo>
                <a:lnTo>
                  <a:pt x="16254464" y="1905000"/>
                </a:lnTo>
                <a:lnTo>
                  <a:pt x="16211030" y="1892300"/>
                </a:lnTo>
                <a:lnTo>
                  <a:pt x="16169335" y="1879600"/>
                </a:lnTo>
                <a:lnTo>
                  <a:pt x="16129572" y="1854200"/>
                </a:lnTo>
                <a:lnTo>
                  <a:pt x="16091916" y="1828800"/>
                </a:lnTo>
                <a:lnTo>
                  <a:pt x="16056559" y="1803400"/>
                </a:lnTo>
                <a:lnTo>
                  <a:pt x="16023679" y="1765300"/>
                </a:lnTo>
                <a:lnTo>
                  <a:pt x="15993479" y="1739900"/>
                </a:lnTo>
                <a:lnTo>
                  <a:pt x="15966135" y="1701800"/>
                </a:lnTo>
                <a:lnTo>
                  <a:pt x="15941828" y="1663700"/>
                </a:lnTo>
                <a:lnTo>
                  <a:pt x="15920758" y="1625600"/>
                </a:lnTo>
                <a:lnTo>
                  <a:pt x="15903093" y="1587500"/>
                </a:lnTo>
                <a:lnTo>
                  <a:pt x="15889034" y="1536700"/>
                </a:lnTo>
                <a:lnTo>
                  <a:pt x="15878759" y="1498600"/>
                </a:lnTo>
                <a:lnTo>
                  <a:pt x="15872460" y="1447800"/>
                </a:lnTo>
                <a:lnTo>
                  <a:pt x="15870314" y="1397000"/>
                </a:lnTo>
                <a:lnTo>
                  <a:pt x="15872460" y="1358900"/>
                </a:lnTo>
                <a:lnTo>
                  <a:pt x="15878759" y="1308100"/>
                </a:lnTo>
                <a:lnTo>
                  <a:pt x="15889034" y="1257300"/>
                </a:lnTo>
                <a:lnTo>
                  <a:pt x="15903093" y="1219200"/>
                </a:lnTo>
                <a:lnTo>
                  <a:pt x="15920758" y="1181100"/>
                </a:lnTo>
                <a:lnTo>
                  <a:pt x="15941828" y="1143000"/>
                </a:lnTo>
                <a:lnTo>
                  <a:pt x="15966135" y="1104900"/>
                </a:lnTo>
                <a:lnTo>
                  <a:pt x="15993479" y="1066800"/>
                </a:lnTo>
                <a:lnTo>
                  <a:pt x="16023679" y="1028700"/>
                </a:lnTo>
                <a:lnTo>
                  <a:pt x="16056559" y="1003300"/>
                </a:lnTo>
                <a:lnTo>
                  <a:pt x="16091916" y="977900"/>
                </a:lnTo>
                <a:lnTo>
                  <a:pt x="16129572" y="952500"/>
                </a:lnTo>
                <a:lnTo>
                  <a:pt x="16169335" y="927100"/>
                </a:lnTo>
                <a:lnTo>
                  <a:pt x="16211030" y="914400"/>
                </a:lnTo>
                <a:lnTo>
                  <a:pt x="16254464" y="901700"/>
                </a:lnTo>
                <a:lnTo>
                  <a:pt x="16345815" y="876300"/>
                </a:lnTo>
                <a:lnTo>
                  <a:pt x="16445027" y="876300"/>
                </a:lnTo>
                <a:lnTo>
                  <a:pt x="16544824" y="901700"/>
                </a:lnTo>
                <a:lnTo>
                  <a:pt x="16592423" y="914400"/>
                </a:lnTo>
                <a:lnTo>
                  <a:pt x="16638118" y="939800"/>
                </a:lnTo>
                <a:lnTo>
                  <a:pt x="16681653" y="965200"/>
                </a:lnTo>
                <a:lnTo>
                  <a:pt x="16722751" y="990600"/>
                </a:lnTo>
                <a:lnTo>
                  <a:pt x="16761155" y="1028700"/>
                </a:lnTo>
                <a:lnTo>
                  <a:pt x="16766832" y="1028700"/>
                </a:lnTo>
                <a:lnTo>
                  <a:pt x="16773792" y="1041400"/>
                </a:lnTo>
                <a:lnTo>
                  <a:pt x="17382033" y="1041400"/>
                </a:lnTo>
                <a:lnTo>
                  <a:pt x="17393730" y="1054100"/>
                </a:lnTo>
                <a:lnTo>
                  <a:pt x="17409097" y="1066800"/>
                </a:lnTo>
                <a:lnTo>
                  <a:pt x="17427359" y="1079500"/>
                </a:lnTo>
                <a:lnTo>
                  <a:pt x="17477004" y="1079500"/>
                </a:lnTo>
                <a:lnTo>
                  <a:pt x="17500892" y="1054100"/>
                </a:lnTo>
                <a:lnTo>
                  <a:pt x="17516996" y="1041400"/>
                </a:lnTo>
                <a:lnTo>
                  <a:pt x="17522889" y="1003300"/>
                </a:lnTo>
                <a:lnTo>
                  <a:pt x="17516996" y="977900"/>
                </a:lnTo>
                <a:lnTo>
                  <a:pt x="17508944" y="965200"/>
                </a:lnTo>
                <a:lnTo>
                  <a:pt x="17500892" y="952500"/>
                </a:lnTo>
                <a:lnTo>
                  <a:pt x="17477004" y="939800"/>
                </a:lnTo>
                <a:lnTo>
                  <a:pt x="17447768" y="927100"/>
                </a:lnTo>
                <a:lnTo>
                  <a:pt x="17427359" y="939800"/>
                </a:lnTo>
                <a:lnTo>
                  <a:pt x="17409097" y="939800"/>
                </a:lnTo>
                <a:lnTo>
                  <a:pt x="17393730" y="952500"/>
                </a:lnTo>
                <a:lnTo>
                  <a:pt x="17382033" y="965200"/>
                </a:lnTo>
                <a:lnTo>
                  <a:pt x="16806088" y="965200"/>
                </a:lnTo>
                <a:lnTo>
                  <a:pt x="16765778" y="939800"/>
                </a:lnTo>
                <a:lnTo>
                  <a:pt x="16722674" y="901700"/>
                </a:lnTo>
                <a:lnTo>
                  <a:pt x="16676916" y="876300"/>
                </a:lnTo>
                <a:lnTo>
                  <a:pt x="16628618" y="850900"/>
                </a:lnTo>
                <a:lnTo>
                  <a:pt x="16490010" y="812800"/>
                </a:lnTo>
                <a:lnTo>
                  <a:pt x="16442043" y="812800"/>
                </a:lnTo>
                <a:lnTo>
                  <a:pt x="16393351" y="800100"/>
                </a:lnTo>
                <a:lnTo>
                  <a:pt x="16345408" y="812800"/>
                </a:lnTo>
                <a:lnTo>
                  <a:pt x="16298139" y="812800"/>
                </a:lnTo>
                <a:lnTo>
                  <a:pt x="16161423" y="850900"/>
                </a:lnTo>
                <a:lnTo>
                  <a:pt x="16119729" y="876300"/>
                </a:lnTo>
                <a:lnTo>
                  <a:pt x="16079864" y="889000"/>
                </a:lnTo>
                <a:lnTo>
                  <a:pt x="16041904" y="914400"/>
                </a:lnTo>
                <a:lnTo>
                  <a:pt x="16005937" y="952500"/>
                </a:lnTo>
                <a:lnTo>
                  <a:pt x="15972041" y="977900"/>
                </a:lnTo>
                <a:lnTo>
                  <a:pt x="15940634" y="1016000"/>
                </a:lnTo>
                <a:lnTo>
                  <a:pt x="15912110" y="1054100"/>
                </a:lnTo>
                <a:lnTo>
                  <a:pt x="15886519" y="1092200"/>
                </a:lnTo>
                <a:lnTo>
                  <a:pt x="15863926" y="1130300"/>
                </a:lnTo>
                <a:lnTo>
                  <a:pt x="15844381" y="1168400"/>
                </a:lnTo>
                <a:lnTo>
                  <a:pt x="15827566" y="1219200"/>
                </a:lnTo>
                <a:lnTo>
                  <a:pt x="15814459" y="1257300"/>
                </a:lnTo>
                <a:lnTo>
                  <a:pt x="15805074" y="1308100"/>
                </a:lnTo>
                <a:lnTo>
                  <a:pt x="15799423" y="1358900"/>
                </a:lnTo>
                <a:lnTo>
                  <a:pt x="15797543" y="1397000"/>
                </a:lnTo>
                <a:lnTo>
                  <a:pt x="15799423" y="1447800"/>
                </a:lnTo>
                <a:lnTo>
                  <a:pt x="15805074" y="1498600"/>
                </a:lnTo>
                <a:lnTo>
                  <a:pt x="15814459" y="1536700"/>
                </a:lnTo>
                <a:lnTo>
                  <a:pt x="15827566" y="1587500"/>
                </a:lnTo>
                <a:lnTo>
                  <a:pt x="15844381" y="1638300"/>
                </a:lnTo>
                <a:lnTo>
                  <a:pt x="15863926" y="1676400"/>
                </a:lnTo>
                <a:lnTo>
                  <a:pt x="15886519" y="1714500"/>
                </a:lnTo>
                <a:lnTo>
                  <a:pt x="15912110" y="1752600"/>
                </a:lnTo>
                <a:lnTo>
                  <a:pt x="15940634" y="1790700"/>
                </a:lnTo>
                <a:lnTo>
                  <a:pt x="15972041" y="1816100"/>
                </a:lnTo>
                <a:lnTo>
                  <a:pt x="16005937" y="1854200"/>
                </a:lnTo>
                <a:lnTo>
                  <a:pt x="16041904" y="1879600"/>
                </a:lnTo>
                <a:lnTo>
                  <a:pt x="16079864" y="1905000"/>
                </a:lnTo>
                <a:lnTo>
                  <a:pt x="16119729" y="1930400"/>
                </a:lnTo>
                <a:lnTo>
                  <a:pt x="16161423" y="1955800"/>
                </a:lnTo>
                <a:lnTo>
                  <a:pt x="16298139" y="1993900"/>
                </a:lnTo>
                <a:lnTo>
                  <a:pt x="16488575" y="1993900"/>
                </a:lnTo>
                <a:lnTo>
                  <a:pt x="16625291" y="1955800"/>
                </a:lnTo>
                <a:lnTo>
                  <a:pt x="16666972" y="1930400"/>
                </a:lnTo>
                <a:lnTo>
                  <a:pt x="16706838" y="1905000"/>
                </a:lnTo>
                <a:lnTo>
                  <a:pt x="16744798" y="1879600"/>
                </a:lnTo>
                <a:lnTo>
                  <a:pt x="16780764" y="1854200"/>
                </a:lnTo>
                <a:lnTo>
                  <a:pt x="16814648" y="1816100"/>
                </a:lnTo>
                <a:lnTo>
                  <a:pt x="16846055" y="1790700"/>
                </a:lnTo>
                <a:lnTo>
                  <a:pt x="16874592" y="1752600"/>
                </a:lnTo>
                <a:lnTo>
                  <a:pt x="16900195" y="1714500"/>
                </a:lnTo>
                <a:lnTo>
                  <a:pt x="16922801" y="1676400"/>
                </a:lnTo>
                <a:lnTo>
                  <a:pt x="16942359" y="1638300"/>
                </a:lnTo>
                <a:lnTo>
                  <a:pt x="16960050" y="1587500"/>
                </a:lnTo>
                <a:lnTo>
                  <a:pt x="16973588" y="1536700"/>
                </a:lnTo>
                <a:lnTo>
                  <a:pt x="16982948" y="1485900"/>
                </a:lnTo>
                <a:lnTo>
                  <a:pt x="16988092" y="1435100"/>
                </a:lnTo>
                <a:lnTo>
                  <a:pt x="17605591" y="1435100"/>
                </a:lnTo>
                <a:lnTo>
                  <a:pt x="17617288" y="1447800"/>
                </a:lnTo>
                <a:lnTo>
                  <a:pt x="17632655" y="1460500"/>
                </a:lnTo>
                <a:lnTo>
                  <a:pt x="17650905" y="1473200"/>
                </a:lnTo>
                <a:lnTo>
                  <a:pt x="17700536" y="1473200"/>
                </a:lnTo>
                <a:lnTo>
                  <a:pt x="17724412" y="1447800"/>
                </a:lnTo>
                <a:lnTo>
                  <a:pt x="17740516" y="1435100"/>
                </a:lnTo>
                <a:lnTo>
                  <a:pt x="17746422" y="1397000"/>
                </a:lnTo>
                <a:close/>
              </a:path>
              <a:path w="17905730" h="9438005">
                <a:moveTo>
                  <a:pt x="17905464" y="596900"/>
                </a:moveTo>
                <a:lnTo>
                  <a:pt x="17899558" y="571500"/>
                </a:lnTo>
                <a:lnTo>
                  <a:pt x="17891506" y="558800"/>
                </a:lnTo>
                <a:lnTo>
                  <a:pt x="17883455" y="546100"/>
                </a:lnTo>
                <a:lnTo>
                  <a:pt x="17859579" y="533400"/>
                </a:lnTo>
                <a:lnTo>
                  <a:pt x="17830330" y="520700"/>
                </a:lnTo>
                <a:lnTo>
                  <a:pt x="17809947" y="533400"/>
                </a:lnTo>
                <a:lnTo>
                  <a:pt x="17791684" y="533400"/>
                </a:lnTo>
                <a:lnTo>
                  <a:pt x="17776330" y="546100"/>
                </a:lnTo>
                <a:lnTo>
                  <a:pt x="17764633" y="558800"/>
                </a:lnTo>
                <a:lnTo>
                  <a:pt x="16676154" y="558800"/>
                </a:lnTo>
                <a:lnTo>
                  <a:pt x="16642791" y="419100"/>
                </a:lnTo>
                <a:lnTo>
                  <a:pt x="16633927" y="393700"/>
                </a:lnTo>
                <a:lnTo>
                  <a:pt x="16620668" y="368300"/>
                </a:lnTo>
                <a:lnTo>
                  <a:pt x="16612032" y="355600"/>
                </a:lnTo>
                <a:lnTo>
                  <a:pt x="16603409" y="342900"/>
                </a:lnTo>
                <a:lnTo>
                  <a:pt x="16582505" y="317500"/>
                </a:lnTo>
                <a:lnTo>
                  <a:pt x="16558578" y="304800"/>
                </a:lnTo>
                <a:lnTo>
                  <a:pt x="16532441" y="292100"/>
                </a:lnTo>
                <a:lnTo>
                  <a:pt x="16254273" y="292100"/>
                </a:lnTo>
                <a:lnTo>
                  <a:pt x="16204197" y="317500"/>
                </a:lnTo>
                <a:lnTo>
                  <a:pt x="16166033" y="368300"/>
                </a:lnTo>
                <a:lnTo>
                  <a:pt x="16143910" y="419100"/>
                </a:lnTo>
                <a:lnTo>
                  <a:pt x="16110242" y="558800"/>
                </a:lnTo>
                <a:lnTo>
                  <a:pt x="16108337" y="571500"/>
                </a:lnTo>
                <a:lnTo>
                  <a:pt x="16085503" y="571500"/>
                </a:lnTo>
                <a:lnTo>
                  <a:pt x="16065500" y="584200"/>
                </a:lnTo>
                <a:lnTo>
                  <a:pt x="16045726" y="584200"/>
                </a:lnTo>
                <a:lnTo>
                  <a:pt x="16026232" y="596900"/>
                </a:lnTo>
                <a:lnTo>
                  <a:pt x="16020758" y="596900"/>
                </a:lnTo>
                <a:lnTo>
                  <a:pt x="15978810" y="571500"/>
                </a:lnTo>
                <a:lnTo>
                  <a:pt x="15894914" y="520700"/>
                </a:lnTo>
                <a:lnTo>
                  <a:pt x="15869323" y="508000"/>
                </a:lnTo>
                <a:lnTo>
                  <a:pt x="15842031" y="495300"/>
                </a:lnTo>
                <a:lnTo>
                  <a:pt x="15784983" y="495300"/>
                </a:lnTo>
                <a:lnTo>
                  <a:pt x="15756827" y="508000"/>
                </a:lnTo>
                <a:lnTo>
                  <a:pt x="15730119" y="508000"/>
                </a:lnTo>
                <a:lnTo>
                  <a:pt x="15705493" y="533400"/>
                </a:lnTo>
                <a:lnTo>
                  <a:pt x="15683548" y="546100"/>
                </a:lnTo>
                <a:lnTo>
                  <a:pt x="15566492" y="660400"/>
                </a:lnTo>
                <a:lnTo>
                  <a:pt x="15533434" y="711200"/>
                </a:lnTo>
                <a:lnTo>
                  <a:pt x="15517483" y="762000"/>
                </a:lnTo>
                <a:lnTo>
                  <a:pt x="15516632" y="787400"/>
                </a:lnTo>
                <a:lnTo>
                  <a:pt x="15520556" y="825500"/>
                </a:lnTo>
                <a:lnTo>
                  <a:pt x="15529116" y="850900"/>
                </a:lnTo>
                <a:lnTo>
                  <a:pt x="15542159" y="876300"/>
                </a:lnTo>
                <a:lnTo>
                  <a:pt x="15618930" y="1003300"/>
                </a:lnTo>
                <a:lnTo>
                  <a:pt x="15619260" y="1003300"/>
                </a:lnTo>
                <a:lnTo>
                  <a:pt x="15610307" y="1028700"/>
                </a:lnTo>
                <a:lnTo>
                  <a:pt x="15601811" y="1041400"/>
                </a:lnTo>
                <a:lnTo>
                  <a:pt x="15593810" y="1066800"/>
                </a:lnTo>
                <a:lnTo>
                  <a:pt x="15586329" y="1079500"/>
                </a:lnTo>
                <a:lnTo>
                  <a:pt x="15585377" y="1092200"/>
                </a:lnTo>
                <a:lnTo>
                  <a:pt x="15583281" y="1092200"/>
                </a:lnTo>
                <a:lnTo>
                  <a:pt x="15439022" y="1117600"/>
                </a:lnTo>
                <a:lnTo>
                  <a:pt x="15411704" y="1130300"/>
                </a:lnTo>
                <a:lnTo>
                  <a:pt x="15386342" y="1143000"/>
                </a:lnTo>
                <a:lnTo>
                  <a:pt x="15363533" y="1168400"/>
                </a:lnTo>
                <a:lnTo>
                  <a:pt x="15343835" y="1181100"/>
                </a:lnTo>
                <a:lnTo>
                  <a:pt x="15327960" y="1206500"/>
                </a:lnTo>
                <a:lnTo>
                  <a:pt x="15316340" y="1231900"/>
                </a:lnTo>
                <a:lnTo>
                  <a:pt x="15309190" y="1257300"/>
                </a:lnTo>
                <a:lnTo>
                  <a:pt x="15306764" y="1295400"/>
                </a:lnTo>
                <a:lnTo>
                  <a:pt x="15306764" y="1473200"/>
                </a:lnTo>
                <a:lnTo>
                  <a:pt x="15308606" y="1498600"/>
                </a:lnTo>
                <a:lnTo>
                  <a:pt x="15314029" y="1511300"/>
                </a:lnTo>
                <a:lnTo>
                  <a:pt x="15322855" y="1536700"/>
                </a:lnTo>
                <a:lnTo>
                  <a:pt x="15367203" y="1574800"/>
                </a:lnTo>
                <a:lnTo>
                  <a:pt x="15407196" y="1600200"/>
                </a:lnTo>
                <a:lnTo>
                  <a:pt x="15555163" y="1625600"/>
                </a:lnTo>
                <a:lnTo>
                  <a:pt x="15568651" y="1638300"/>
                </a:lnTo>
                <a:lnTo>
                  <a:pt x="15580271" y="1651000"/>
                </a:lnTo>
                <a:lnTo>
                  <a:pt x="15589568" y="1651000"/>
                </a:lnTo>
                <a:lnTo>
                  <a:pt x="15596070" y="1663700"/>
                </a:lnTo>
                <a:lnTo>
                  <a:pt x="15603462" y="1689100"/>
                </a:lnTo>
                <a:lnTo>
                  <a:pt x="15611348" y="1714500"/>
                </a:lnTo>
                <a:lnTo>
                  <a:pt x="15619743" y="1727200"/>
                </a:lnTo>
                <a:lnTo>
                  <a:pt x="15628582" y="1752600"/>
                </a:lnTo>
                <a:lnTo>
                  <a:pt x="15633141" y="1765300"/>
                </a:lnTo>
                <a:lnTo>
                  <a:pt x="15634132" y="1778000"/>
                </a:lnTo>
                <a:lnTo>
                  <a:pt x="15631617" y="1790700"/>
                </a:lnTo>
                <a:lnTo>
                  <a:pt x="15625598" y="1803400"/>
                </a:lnTo>
                <a:lnTo>
                  <a:pt x="15545372" y="1930400"/>
                </a:lnTo>
                <a:lnTo>
                  <a:pt x="15535466" y="1955800"/>
                </a:lnTo>
                <a:lnTo>
                  <a:pt x="15528963" y="1968500"/>
                </a:lnTo>
                <a:lnTo>
                  <a:pt x="15525979" y="1993900"/>
                </a:lnTo>
                <a:lnTo>
                  <a:pt x="15526639" y="2019300"/>
                </a:lnTo>
                <a:lnTo>
                  <a:pt x="15530957" y="2032000"/>
                </a:lnTo>
                <a:lnTo>
                  <a:pt x="15538755" y="2057400"/>
                </a:lnTo>
                <a:lnTo>
                  <a:pt x="15549791" y="2070100"/>
                </a:lnTo>
                <a:lnTo>
                  <a:pt x="15563850" y="2095500"/>
                </a:lnTo>
                <a:lnTo>
                  <a:pt x="15686177" y="2209800"/>
                </a:lnTo>
                <a:lnTo>
                  <a:pt x="15702839" y="2222500"/>
                </a:lnTo>
                <a:lnTo>
                  <a:pt x="15721559" y="2235200"/>
                </a:lnTo>
                <a:lnTo>
                  <a:pt x="15741828" y="2247900"/>
                </a:lnTo>
                <a:lnTo>
                  <a:pt x="15827274" y="2247900"/>
                </a:lnTo>
                <a:lnTo>
                  <a:pt x="15846705" y="2235200"/>
                </a:lnTo>
                <a:lnTo>
                  <a:pt x="15920441" y="2184400"/>
                </a:lnTo>
                <a:lnTo>
                  <a:pt x="15975749" y="2146300"/>
                </a:lnTo>
                <a:lnTo>
                  <a:pt x="16030702" y="2146300"/>
                </a:lnTo>
                <a:lnTo>
                  <a:pt x="16069488" y="2171700"/>
                </a:lnTo>
                <a:lnTo>
                  <a:pt x="16089237" y="2171700"/>
                </a:lnTo>
                <a:lnTo>
                  <a:pt x="16109137" y="2184400"/>
                </a:lnTo>
                <a:lnTo>
                  <a:pt x="16122041" y="2184400"/>
                </a:lnTo>
                <a:lnTo>
                  <a:pt x="16132721" y="2197100"/>
                </a:lnTo>
                <a:lnTo>
                  <a:pt x="16140773" y="2209800"/>
                </a:lnTo>
                <a:lnTo>
                  <a:pt x="16145764" y="2222500"/>
                </a:lnTo>
                <a:lnTo>
                  <a:pt x="16180283" y="2374900"/>
                </a:lnTo>
                <a:lnTo>
                  <a:pt x="16187014" y="2387600"/>
                </a:lnTo>
                <a:lnTo>
                  <a:pt x="16210191" y="2425700"/>
                </a:lnTo>
                <a:lnTo>
                  <a:pt x="16244240" y="2451100"/>
                </a:lnTo>
                <a:lnTo>
                  <a:pt x="16264090" y="2463800"/>
                </a:lnTo>
                <a:lnTo>
                  <a:pt x="16285134" y="2463800"/>
                </a:lnTo>
                <a:lnTo>
                  <a:pt x="16306864" y="2476500"/>
                </a:lnTo>
                <a:lnTo>
                  <a:pt x="16479838" y="2476500"/>
                </a:lnTo>
                <a:lnTo>
                  <a:pt x="16501567" y="2463800"/>
                </a:lnTo>
                <a:lnTo>
                  <a:pt x="16522611" y="2463800"/>
                </a:lnTo>
                <a:lnTo>
                  <a:pt x="16560661" y="2438400"/>
                </a:lnTo>
                <a:lnTo>
                  <a:pt x="16589629" y="2413000"/>
                </a:lnTo>
                <a:lnTo>
                  <a:pt x="16594658" y="2400300"/>
                </a:lnTo>
                <a:lnTo>
                  <a:pt x="16599688" y="2387600"/>
                </a:lnTo>
                <a:lnTo>
                  <a:pt x="16606431" y="2374900"/>
                </a:lnTo>
                <a:lnTo>
                  <a:pt x="16640963" y="2222500"/>
                </a:lnTo>
                <a:lnTo>
                  <a:pt x="16645954" y="2209800"/>
                </a:lnTo>
                <a:lnTo>
                  <a:pt x="16654006" y="2197100"/>
                </a:lnTo>
                <a:lnTo>
                  <a:pt x="16664686" y="2184400"/>
                </a:lnTo>
                <a:lnTo>
                  <a:pt x="16677589" y="2184400"/>
                </a:lnTo>
                <a:lnTo>
                  <a:pt x="16697478" y="2171700"/>
                </a:lnTo>
                <a:lnTo>
                  <a:pt x="16717226" y="2171700"/>
                </a:lnTo>
                <a:lnTo>
                  <a:pt x="16755999" y="2146300"/>
                </a:lnTo>
                <a:lnTo>
                  <a:pt x="16810952" y="2146300"/>
                </a:lnTo>
                <a:lnTo>
                  <a:pt x="16940022" y="2235200"/>
                </a:lnTo>
                <a:lnTo>
                  <a:pt x="16959441" y="2247900"/>
                </a:lnTo>
                <a:lnTo>
                  <a:pt x="17044874" y="2247900"/>
                </a:lnTo>
                <a:lnTo>
                  <a:pt x="17065155" y="2235200"/>
                </a:lnTo>
                <a:lnTo>
                  <a:pt x="17083863" y="2222500"/>
                </a:lnTo>
                <a:lnTo>
                  <a:pt x="17100538" y="2209800"/>
                </a:lnTo>
                <a:lnTo>
                  <a:pt x="17127716" y="2184400"/>
                </a:lnTo>
                <a:lnTo>
                  <a:pt x="17222839" y="2095500"/>
                </a:lnTo>
                <a:lnTo>
                  <a:pt x="17236910" y="2070100"/>
                </a:lnTo>
                <a:lnTo>
                  <a:pt x="17247959" y="2057400"/>
                </a:lnTo>
                <a:lnTo>
                  <a:pt x="17255757" y="2032000"/>
                </a:lnTo>
                <a:lnTo>
                  <a:pt x="17260075" y="2019300"/>
                </a:lnTo>
                <a:lnTo>
                  <a:pt x="17260723" y="1993900"/>
                </a:lnTo>
                <a:lnTo>
                  <a:pt x="17257738" y="1968500"/>
                </a:lnTo>
                <a:lnTo>
                  <a:pt x="17251236" y="1955800"/>
                </a:lnTo>
                <a:lnTo>
                  <a:pt x="17241343" y="1930400"/>
                </a:lnTo>
                <a:lnTo>
                  <a:pt x="17196004" y="1854200"/>
                </a:lnTo>
                <a:lnTo>
                  <a:pt x="17720501" y="1854200"/>
                </a:lnTo>
                <a:lnTo>
                  <a:pt x="17732210" y="1879600"/>
                </a:lnTo>
                <a:lnTo>
                  <a:pt x="17747577" y="1892300"/>
                </a:lnTo>
                <a:lnTo>
                  <a:pt x="17815471" y="1892300"/>
                </a:lnTo>
                <a:lnTo>
                  <a:pt x="17839360" y="1879600"/>
                </a:lnTo>
                <a:lnTo>
                  <a:pt x="17855464" y="1854200"/>
                </a:lnTo>
                <a:lnTo>
                  <a:pt x="17861357" y="1816100"/>
                </a:lnTo>
                <a:lnTo>
                  <a:pt x="17855464" y="1790700"/>
                </a:lnTo>
                <a:lnTo>
                  <a:pt x="17839360" y="1765300"/>
                </a:lnTo>
                <a:lnTo>
                  <a:pt x="17815471" y="1752600"/>
                </a:lnTo>
                <a:lnTo>
                  <a:pt x="17747577" y="1752600"/>
                </a:lnTo>
                <a:lnTo>
                  <a:pt x="17732210" y="1765300"/>
                </a:lnTo>
                <a:lnTo>
                  <a:pt x="17720501" y="1790700"/>
                </a:lnTo>
                <a:lnTo>
                  <a:pt x="17103294" y="1790700"/>
                </a:lnTo>
                <a:lnTo>
                  <a:pt x="17095496" y="1803400"/>
                </a:lnTo>
                <a:lnTo>
                  <a:pt x="17092638" y="1816100"/>
                </a:lnTo>
                <a:lnTo>
                  <a:pt x="17093438" y="1828800"/>
                </a:lnTo>
                <a:lnTo>
                  <a:pt x="17095750" y="1841500"/>
                </a:lnTo>
                <a:lnTo>
                  <a:pt x="17099382" y="1841500"/>
                </a:lnTo>
                <a:lnTo>
                  <a:pt x="17104183" y="1854200"/>
                </a:lnTo>
                <a:lnTo>
                  <a:pt x="17179532" y="1968500"/>
                </a:lnTo>
                <a:lnTo>
                  <a:pt x="17186860" y="1981200"/>
                </a:lnTo>
                <a:lnTo>
                  <a:pt x="17187837" y="2006600"/>
                </a:lnTo>
                <a:lnTo>
                  <a:pt x="17182618" y="2019300"/>
                </a:lnTo>
                <a:lnTo>
                  <a:pt x="17171391" y="2044700"/>
                </a:lnTo>
                <a:lnTo>
                  <a:pt x="17049065" y="2159000"/>
                </a:lnTo>
                <a:lnTo>
                  <a:pt x="17033240" y="2171700"/>
                </a:lnTo>
                <a:lnTo>
                  <a:pt x="17015168" y="2184400"/>
                </a:lnTo>
                <a:lnTo>
                  <a:pt x="16996385" y="2171700"/>
                </a:lnTo>
                <a:lnTo>
                  <a:pt x="16978440" y="2171700"/>
                </a:lnTo>
                <a:lnTo>
                  <a:pt x="16935425" y="2146300"/>
                </a:lnTo>
                <a:lnTo>
                  <a:pt x="16849382" y="2095500"/>
                </a:lnTo>
                <a:lnTo>
                  <a:pt x="16819652" y="2082800"/>
                </a:lnTo>
                <a:lnTo>
                  <a:pt x="16788029" y="2070100"/>
                </a:lnTo>
                <a:lnTo>
                  <a:pt x="16755936" y="2070100"/>
                </a:lnTo>
                <a:lnTo>
                  <a:pt x="16724783" y="2082800"/>
                </a:lnTo>
                <a:lnTo>
                  <a:pt x="16707193" y="2095500"/>
                </a:lnTo>
                <a:lnTo>
                  <a:pt x="16689350" y="2095500"/>
                </a:lnTo>
                <a:lnTo>
                  <a:pt x="16671303" y="2108200"/>
                </a:lnTo>
                <a:lnTo>
                  <a:pt x="16653129" y="2108200"/>
                </a:lnTo>
                <a:lnTo>
                  <a:pt x="16623881" y="2133600"/>
                </a:lnTo>
                <a:lnTo>
                  <a:pt x="16599650" y="2146300"/>
                </a:lnTo>
                <a:lnTo>
                  <a:pt x="16581387" y="2171700"/>
                </a:lnTo>
                <a:lnTo>
                  <a:pt x="16570059" y="2209800"/>
                </a:lnTo>
                <a:lnTo>
                  <a:pt x="16535540" y="2349500"/>
                </a:lnTo>
                <a:lnTo>
                  <a:pt x="16528034" y="2374900"/>
                </a:lnTo>
                <a:lnTo>
                  <a:pt x="16515436" y="2387600"/>
                </a:lnTo>
                <a:lnTo>
                  <a:pt x="16498964" y="2400300"/>
                </a:lnTo>
                <a:lnTo>
                  <a:pt x="16287738" y="2400300"/>
                </a:lnTo>
                <a:lnTo>
                  <a:pt x="16271266" y="2387600"/>
                </a:lnTo>
                <a:lnTo>
                  <a:pt x="16258667" y="2374900"/>
                </a:lnTo>
                <a:lnTo>
                  <a:pt x="16251162" y="2349500"/>
                </a:lnTo>
                <a:lnTo>
                  <a:pt x="16216643" y="2209800"/>
                </a:lnTo>
                <a:lnTo>
                  <a:pt x="16205302" y="2171700"/>
                </a:lnTo>
                <a:lnTo>
                  <a:pt x="16187052" y="2146300"/>
                </a:lnTo>
                <a:lnTo>
                  <a:pt x="16162833" y="2133600"/>
                </a:lnTo>
                <a:lnTo>
                  <a:pt x="16133598" y="2108200"/>
                </a:lnTo>
                <a:lnTo>
                  <a:pt x="16115411" y="2108200"/>
                </a:lnTo>
                <a:lnTo>
                  <a:pt x="16097365" y="2095500"/>
                </a:lnTo>
                <a:lnTo>
                  <a:pt x="16079521" y="2095500"/>
                </a:lnTo>
                <a:lnTo>
                  <a:pt x="16061944" y="2082800"/>
                </a:lnTo>
                <a:lnTo>
                  <a:pt x="16030778" y="2070100"/>
                </a:lnTo>
                <a:lnTo>
                  <a:pt x="15998686" y="2070100"/>
                </a:lnTo>
                <a:lnTo>
                  <a:pt x="15967063" y="2082800"/>
                </a:lnTo>
                <a:lnTo>
                  <a:pt x="15937332" y="2095500"/>
                </a:lnTo>
                <a:lnTo>
                  <a:pt x="15808274" y="2171700"/>
                </a:lnTo>
                <a:lnTo>
                  <a:pt x="15790329" y="2171700"/>
                </a:lnTo>
                <a:lnTo>
                  <a:pt x="15771533" y="2184400"/>
                </a:lnTo>
                <a:lnTo>
                  <a:pt x="15753461" y="2171700"/>
                </a:lnTo>
                <a:lnTo>
                  <a:pt x="15737637" y="2159000"/>
                </a:lnTo>
                <a:lnTo>
                  <a:pt x="15615323" y="2044700"/>
                </a:lnTo>
                <a:lnTo>
                  <a:pt x="15604097" y="2019300"/>
                </a:lnTo>
                <a:lnTo>
                  <a:pt x="15598877" y="2006600"/>
                </a:lnTo>
                <a:lnTo>
                  <a:pt x="15599855" y="1981200"/>
                </a:lnTo>
                <a:lnTo>
                  <a:pt x="15607183" y="1968500"/>
                </a:lnTo>
                <a:lnTo>
                  <a:pt x="15687421" y="1841500"/>
                </a:lnTo>
                <a:lnTo>
                  <a:pt x="15701099" y="1816100"/>
                </a:lnTo>
                <a:lnTo>
                  <a:pt x="15706852" y="1778000"/>
                </a:lnTo>
                <a:lnTo>
                  <a:pt x="15704630" y="1752600"/>
                </a:lnTo>
                <a:lnTo>
                  <a:pt x="15694330" y="1714500"/>
                </a:lnTo>
                <a:lnTo>
                  <a:pt x="15686253" y="1701800"/>
                </a:lnTo>
                <a:lnTo>
                  <a:pt x="15678595" y="1676400"/>
                </a:lnTo>
                <a:lnTo>
                  <a:pt x="15671381" y="1663700"/>
                </a:lnTo>
                <a:lnTo>
                  <a:pt x="15664637" y="1638300"/>
                </a:lnTo>
                <a:lnTo>
                  <a:pt x="15649893" y="1612900"/>
                </a:lnTo>
                <a:lnTo>
                  <a:pt x="15628773" y="1587500"/>
                </a:lnTo>
                <a:lnTo>
                  <a:pt x="15602357" y="1574800"/>
                </a:lnTo>
                <a:lnTo>
                  <a:pt x="15571699" y="1562100"/>
                </a:lnTo>
                <a:lnTo>
                  <a:pt x="15423744" y="1524000"/>
                </a:lnTo>
                <a:lnTo>
                  <a:pt x="15405862" y="1524000"/>
                </a:lnTo>
                <a:lnTo>
                  <a:pt x="15391892" y="1511300"/>
                </a:lnTo>
                <a:lnTo>
                  <a:pt x="15382799" y="1485900"/>
                </a:lnTo>
                <a:lnTo>
                  <a:pt x="15379548" y="1473200"/>
                </a:lnTo>
                <a:lnTo>
                  <a:pt x="15379548" y="1422400"/>
                </a:lnTo>
                <a:lnTo>
                  <a:pt x="15379815" y="1371600"/>
                </a:lnTo>
                <a:lnTo>
                  <a:pt x="15379548" y="1371600"/>
                </a:lnTo>
                <a:lnTo>
                  <a:pt x="15379548" y="1295400"/>
                </a:lnTo>
                <a:lnTo>
                  <a:pt x="15380945" y="1270000"/>
                </a:lnTo>
                <a:lnTo>
                  <a:pt x="15400858" y="1231900"/>
                </a:lnTo>
                <a:lnTo>
                  <a:pt x="15439860" y="1193800"/>
                </a:lnTo>
                <a:lnTo>
                  <a:pt x="15455557" y="1193800"/>
                </a:lnTo>
                <a:lnTo>
                  <a:pt x="15597124" y="1155700"/>
                </a:lnTo>
                <a:lnTo>
                  <a:pt x="15616187" y="1155700"/>
                </a:lnTo>
                <a:lnTo>
                  <a:pt x="15632608" y="1143000"/>
                </a:lnTo>
                <a:lnTo>
                  <a:pt x="15645727" y="1130300"/>
                </a:lnTo>
                <a:lnTo>
                  <a:pt x="15654884" y="1104900"/>
                </a:lnTo>
                <a:lnTo>
                  <a:pt x="15661729" y="1092200"/>
                </a:lnTo>
                <a:lnTo>
                  <a:pt x="15669044" y="1079500"/>
                </a:lnTo>
                <a:lnTo>
                  <a:pt x="15676804" y="1054100"/>
                </a:lnTo>
                <a:lnTo>
                  <a:pt x="15684996" y="1041400"/>
                </a:lnTo>
                <a:lnTo>
                  <a:pt x="15691409" y="1016000"/>
                </a:lnTo>
                <a:lnTo>
                  <a:pt x="15692806" y="1003300"/>
                </a:lnTo>
                <a:lnTo>
                  <a:pt x="15689237" y="977900"/>
                </a:lnTo>
                <a:lnTo>
                  <a:pt x="15680741" y="965200"/>
                </a:lnTo>
                <a:lnTo>
                  <a:pt x="15603970" y="838200"/>
                </a:lnTo>
                <a:lnTo>
                  <a:pt x="15596477" y="825500"/>
                </a:lnTo>
                <a:lnTo>
                  <a:pt x="15591562" y="800100"/>
                </a:lnTo>
                <a:lnTo>
                  <a:pt x="15589301" y="787400"/>
                </a:lnTo>
                <a:lnTo>
                  <a:pt x="15589796" y="774700"/>
                </a:lnTo>
                <a:lnTo>
                  <a:pt x="15593060" y="762000"/>
                </a:lnTo>
                <a:lnTo>
                  <a:pt x="15598966" y="736600"/>
                </a:lnTo>
                <a:lnTo>
                  <a:pt x="15607322" y="723900"/>
                </a:lnTo>
                <a:lnTo>
                  <a:pt x="15617965" y="711200"/>
                </a:lnTo>
                <a:lnTo>
                  <a:pt x="15735008" y="596900"/>
                </a:lnTo>
                <a:lnTo>
                  <a:pt x="15747619" y="584200"/>
                </a:lnTo>
                <a:lnTo>
                  <a:pt x="15761780" y="584200"/>
                </a:lnTo>
                <a:lnTo>
                  <a:pt x="15777134" y="571500"/>
                </a:lnTo>
                <a:lnTo>
                  <a:pt x="15841777" y="571500"/>
                </a:lnTo>
                <a:lnTo>
                  <a:pt x="15856484" y="584200"/>
                </a:lnTo>
                <a:lnTo>
                  <a:pt x="15979991" y="660400"/>
                </a:lnTo>
                <a:lnTo>
                  <a:pt x="15998470" y="673100"/>
                </a:lnTo>
                <a:lnTo>
                  <a:pt x="16038094" y="673100"/>
                </a:lnTo>
                <a:lnTo>
                  <a:pt x="16057461" y="660400"/>
                </a:lnTo>
                <a:lnTo>
                  <a:pt x="16075292" y="660400"/>
                </a:lnTo>
                <a:lnTo>
                  <a:pt x="16093377" y="647700"/>
                </a:lnTo>
                <a:lnTo>
                  <a:pt x="16111665" y="647700"/>
                </a:lnTo>
                <a:lnTo>
                  <a:pt x="16148292" y="622300"/>
                </a:lnTo>
                <a:lnTo>
                  <a:pt x="16163354" y="609600"/>
                </a:lnTo>
                <a:lnTo>
                  <a:pt x="16174708" y="596900"/>
                </a:lnTo>
                <a:lnTo>
                  <a:pt x="16181756" y="571500"/>
                </a:lnTo>
                <a:lnTo>
                  <a:pt x="16214801" y="431800"/>
                </a:lnTo>
                <a:lnTo>
                  <a:pt x="16219894" y="419100"/>
                </a:lnTo>
                <a:lnTo>
                  <a:pt x="16227514" y="406400"/>
                </a:lnTo>
                <a:lnTo>
                  <a:pt x="16237433" y="393700"/>
                </a:lnTo>
                <a:lnTo>
                  <a:pt x="16249447" y="381000"/>
                </a:lnTo>
                <a:lnTo>
                  <a:pt x="16263201" y="368300"/>
                </a:lnTo>
                <a:lnTo>
                  <a:pt x="16278225" y="368300"/>
                </a:lnTo>
                <a:lnTo>
                  <a:pt x="16294138" y="355600"/>
                </a:lnTo>
                <a:lnTo>
                  <a:pt x="16492563" y="355600"/>
                </a:lnTo>
                <a:lnTo>
                  <a:pt x="16508476" y="368300"/>
                </a:lnTo>
                <a:lnTo>
                  <a:pt x="16523500" y="368300"/>
                </a:lnTo>
                <a:lnTo>
                  <a:pt x="16559200" y="406400"/>
                </a:lnTo>
                <a:lnTo>
                  <a:pt x="16604945" y="571500"/>
                </a:lnTo>
                <a:lnTo>
                  <a:pt x="16611880" y="596900"/>
                </a:lnTo>
                <a:lnTo>
                  <a:pt x="16623018" y="609600"/>
                </a:lnTo>
                <a:lnTo>
                  <a:pt x="16637775" y="622300"/>
                </a:lnTo>
                <a:lnTo>
                  <a:pt x="16655580" y="635000"/>
                </a:lnTo>
                <a:lnTo>
                  <a:pt x="17764633" y="635000"/>
                </a:lnTo>
                <a:lnTo>
                  <a:pt x="17776330" y="647700"/>
                </a:lnTo>
                <a:lnTo>
                  <a:pt x="17791684" y="660400"/>
                </a:lnTo>
                <a:lnTo>
                  <a:pt x="17809947" y="673100"/>
                </a:lnTo>
                <a:lnTo>
                  <a:pt x="17859579" y="673100"/>
                </a:lnTo>
                <a:lnTo>
                  <a:pt x="17883455" y="647700"/>
                </a:lnTo>
                <a:lnTo>
                  <a:pt x="17899558" y="635000"/>
                </a:lnTo>
                <a:lnTo>
                  <a:pt x="17905464" y="596900"/>
                </a:lnTo>
                <a:close/>
              </a:path>
            </a:pathLst>
          </a:custGeom>
          <a:solidFill>
            <a:srgbClr val="FFFFFF">
              <a:alpha val="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47870"/>
            <a:ext cx="4710281" cy="321869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334003" y="2279331"/>
            <a:ext cx="7954009" cy="6979284"/>
          </a:xfrm>
          <a:custGeom>
            <a:avLst/>
            <a:gdLst/>
            <a:ahLst/>
            <a:cxnLst/>
            <a:rect l="l" t="t" r="r" b="b"/>
            <a:pathLst>
              <a:path w="7954009" h="6979284">
                <a:moveTo>
                  <a:pt x="4809426" y="2387600"/>
                </a:moveTo>
                <a:lnTo>
                  <a:pt x="4808944" y="2336800"/>
                </a:lnTo>
                <a:lnTo>
                  <a:pt x="4807509" y="2298700"/>
                </a:lnTo>
                <a:lnTo>
                  <a:pt x="4805134" y="2247900"/>
                </a:lnTo>
                <a:lnTo>
                  <a:pt x="4801832" y="2197100"/>
                </a:lnTo>
                <a:lnTo>
                  <a:pt x="4797603" y="2146300"/>
                </a:lnTo>
                <a:lnTo>
                  <a:pt x="4792446" y="2108200"/>
                </a:lnTo>
                <a:lnTo>
                  <a:pt x="4786401" y="2057400"/>
                </a:lnTo>
                <a:lnTo>
                  <a:pt x="4779442" y="2006600"/>
                </a:lnTo>
                <a:lnTo>
                  <a:pt x="4771606" y="1968500"/>
                </a:lnTo>
                <a:lnTo>
                  <a:pt x="4762881" y="1917700"/>
                </a:lnTo>
                <a:lnTo>
                  <a:pt x="4753292" y="1866900"/>
                </a:lnTo>
                <a:lnTo>
                  <a:pt x="4742840" y="1828800"/>
                </a:lnTo>
                <a:lnTo>
                  <a:pt x="4731524" y="1778000"/>
                </a:lnTo>
                <a:lnTo>
                  <a:pt x="4719383" y="1739900"/>
                </a:lnTo>
                <a:lnTo>
                  <a:pt x="4706391" y="1689100"/>
                </a:lnTo>
                <a:lnTo>
                  <a:pt x="4692586" y="1651000"/>
                </a:lnTo>
                <a:lnTo>
                  <a:pt x="4677956" y="1600200"/>
                </a:lnTo>
                <a:lnTo>
                  <a:pt x="4662513" y="1562100"/>
                </a:lnTo>
                <a:lnTo>
                  <a:pt x="4646282" y="1511300"/>
                </a:lnTo>
                <a:lnTo>
                  <a:pt x="4629251" y="1473200"/>
                </a:lnTo>
                <a:lnTo>
                  <a:pt x="4611446" y="1435100"/>
                </a:lnTo>
                <a:lnTo>
                  <a:pt x="4592866" y="1397000"/>
                </a:lnTo>
                <a:lnTo>
                  <a:pt x="4573524" y="1346200"/>
                </a:lnTo>
                <a:lnTo>
                  <a:pt x="4553432" y="1308100"/>
                </a:lnTo>
                <a:lnTo>
                  <a:pt x="4532592" y="1270000"/>
                </a:lnTo>
                <a:lnTo>
                  <a:pt x="4511002" y="1231900"/>
                </a:lnTo>
                <a:lnTo>
                  <a:pt x="4488700" y="1193800"/>
                </a:lnTo>
                <a:lnTo>
                  <a:pt x="4465675" y="1155700"/>
                </a:lnTo>
                <a:lnTo>
                  <a:pt x="4441952" y="1117600"/>
                </a:lnTo>
                <a:lnTo>
                  <a:pt x="4417517" y="1079500"/>
                </a:lnTo>
                <a:lnTo>
                  <a:pt x="4392384" y="1041400"/>
                </a:lnTo>
                <a:lnTo>
                  <a:pt x="4366577" y="1003300"/>
                </a:lnTo>
                <a:lnTo>
                  <a:pt x="4340098" y="965200"/>
                </a:lnTo>
                <a:lnTo>
                  <a:pt x="4312958" y="927100"/>
                </a:lnTo>
                <a:lnTo>
                  <a:pt x="4285158" y="889000"/>
                </a:lnTo>
                <a:lnTo>
                  <a:pt x="4256710" y="850900"/>
                </a:lnTo>
                <a:lnTo>
                  <a:pt x="4227627" y="825500"/>
                </a:lnTo>
                <a:lnTo>
                  <a:pt x="4197921" y="787400"/>
                </a:lnTo>
                <a:lnTo>
                  <a:pt x="4167581" y="749300"/>
                </a:lnTo>
                <a:lnTo>
                  <a:pt x="4136644" y="723900"/>
                </a:lnTo>
                <a:lnTo>
                  <a:pt x="4105097" y="685800"/>
                </a:lnTo>
                <a:lnTo>
                  <a:pt x="4072966" y="660400"/>
                </a:lnTo>
                <a:lnTo>
                  <a:pt x="4040238" y="622300"/>
                </a:lnTo>
                <a:lnTo>
                  <a:pt x="4006951" y="596900"/>
                </a:lnTo>
                <a:lnTo>
                  <a:pt x="3973093" y="571500"/>
                </a:lnTo>
                <a:lnTo>
                  <a:pt x="3938676" y="533400"/>
                </a:lnTo>
                <a:lnTo>
                  <a:pt x="3903700" y="508000"/>
                </a:lnTo>
                <a:lnTo>
                  <a:pt x="3868204" y="482600"/>
                </a:lnTo>
                <a:lnTo>
                  <a:pt x="3832174" y="457200"/>
                </a:lnTo>
                <a:lnTo>
                  <a:pt x="3758552" y="406400"/>
                </a:lnTo>
                <a:lnTo>
                  <a:pt x="3682923" y="355600"/>
                </a:lnTo>
                <a:lnTo>
                  <a:pt x="3605352" y="304800"/>
                </a:lnTo>
                <a:lnTo>
                  <a:pt x="3565868" y="279400"/>
                </a:lnTo>
                <a:lnTo>
                  <a:pt x="3525913" y="266700"/>
                </a:lnTo>
                <a:lnTo>
                  <a:pt x="3444684" y="215900"/>
                </a:lnTo>
                <a:lnTo>
                  <a:pt x="3403422" y="203200"/>
                </a:lnTo>
                <a:lnTo>
                  <a:pt x="3361728" y="177800"/>
                </a:lnTo>
                <a:lnTo>
                  <a:pt x="3277120" y="152400"/>
                </a:lnTo>
                <a:lnTo>
                  <a:pt x="3234220" y="127000"/>
                </a:lnTo>
                <a:lnTo>
                  <a:pt x="2877883" y="25400"/>
                </a:lnTo>
                <a:lnTo>
                  <a:pt x="2831833" y="25400"/>
                </a:lnTo>
                <a:lnTo>
                  <a:pt x="2785465" y="12700"/>
                </a:lnTo>
                <a:lnTo>
                  <a:pt x="2738818" y="12700"/>
                </a:lnTo>
                <a:lnTo>
                  <a:pt x="2691879" y="0"/>
                </a:lnTo>
                <a:lnTo>
                  <a:pt x="2117534" y="0"/>
                </a:lnTo>
                <a:lnTo>
                  <a:pt x="2070595" y="12700"/>
                </a:lnTo>
                <a:lnTo>
                  <a:pt x="2023948" y="12700"/>
                </a:lnTo>
                <a:lnTo>
                  <a:pt x="1977593" y="25400"/>
                </a:lnTo>
                <a:lnTo>
                  <a:pt x="1931543" y="25400"/>
                </a:lnTo>
                <a:lnTo>
                  <a:pt x="1575193" y="127000"/>
                </a:lnTo>
                <a:lnTo>
                  <a:pt x="1532293" y="152400"/>
                </a:lnTo>
                <a:lnTo>
                  <a:pt x="1447685" y="177800"/>
                </a:lnTo>
                <a:lnTo>
                  <a:pt x="1406004" y="203200"/>
                </a:lnTo>
                <a:lnTo>
                  <a:pt x="1364729" y="215900"/>
                </a:lnTo>
                <a:lnTo>
                  <a:pt x="1283500" y="266700"/>
                </a:lnTo>
                <a:lnTo>
                  <a:pt x="1243558" y="279400"/>
                </a:lnTo>
                <a:lnTo>
                  <a:pt x="1204061" y="304800"/>
                </a:lnTo>
                <a:lnTo>
                  <a:pt x="1126490" y="355600"/>
                </a:lnTo>
                <a:lnTo>
                  <a:pt x="1050861" y="406400"/>
                </a:lnTo>
                <a:lnTo>
                  <a:pt x="977252" y="457200"/>
                </a:lnTo>
                <a:lnTo>
                  <a:pt x="941209" y="482600"/>
                </a:lnTo>
                <a:lnTo>
                  <a:pt x="905713" y="508000"/>
                </a:lnTo>
                <a:lnTo>
                  <a:pt x="870750" y="533400"/>
                </a:lnTo>
                <a:lnTo>
                  <a:pt x="836333" y="571500"/>
                </a:lnTo>
                <a:lnTo>
                  <a:pt x="802474" y="596900"/>
                </a:lnTo>
                <a:lnTo>
                  <a:pt x="769175" y="622300"/>
                </a:lnTo>
                <a:lnTo>
                  <a:pt x="736460" y="660400"/>
                </a:lnTo>
                <a:lnTo>
                  <a:pt x="704316" y="685800"/>
                </a:lnTo>
                <a:lnTo>
                  <a:pt x="672782" y="723900"/>
                </a:lnTo>
                <a:lnTo>
                  <a:pt x="641832" y="749300"/>
                </a:lnTo>
                <a:lnTo>
                  <a:pt x="611505" y="787400"/>
                </a:lnTo>
                <a:lnTo>
                  <a:pt x="581787" y="825500"/>
                </a:lnTo>
                <a:lnTo>
                  <a:pt x="552704" y="850900"/>
                </a:lnTo>
                <a:lnTo>
                  <a:pt x="524256" y="889000"/>
                </a:lnTo>
                <a:lnTo>
                  <a:pt x="496455" y="927100"/>
                </a:lnTo>
                <a:lnTo>
                  <a:pt x="469315" y="965200"/>
                </a:lnTo>
                <a:lnTo>
                  <a:pt x="442836" y="1003300"/>
                </a:lnTo>
                <a:lnTo>
                  <a:pt x="417029" y="1041400"/>
                </a:lnTo>
                <a:lnTo>
                  <a:pt x="391909" y="1079500"/>
                </a:lnTo>
                <a:lnTo>
                  <a:pt x="367474" y="1117600"/>
                </a:lnTo>
                <a:lnTo>
                  <a:pt x="343738" y="1155700"/>
                </a:lnTo>
                <a:lnTo>
                  <a:pt x="320713" y="1193800"/>
                </a:lnTo>
                <a:lnTo>
                  <a:pt x="298411" y="1231900"/>
                </a:lnTo>
                <a:lnTo>
                  <a:pt x="276834" y="1270000"/>
                </a:lnTo>
                <a:lnTo>
                  <a:pt x="255993" y="1308100"/>
                </a:lnTo>
                <a:lnTo>
                  <a:pt x="235889" y="1346200"/>
                </a:lnTo>
                <a:lnTo>
                  <a:pt x="216547" y="1397000"/>
                </a:lnTo>
                <a:lnTo>
                  <a:pt x="197967" y="1435100"/>
                </a:lnTo>
                <a:lnTo>
                  <a:pt x="180162" y="1473200"/>
                </a:lnTo>
                <a:lnTo>
                  <a:pt x="163144" y="1511300"/>
                </a:lnTo>
                <a:lnTo>
                  <a:pt x="146900" y="1562100"/>
                </a:lnTo>
                <a:lnTo>
                  <a:pt x="131470" y="1600200"/>
                </a:lnTo>
                <a:lnTo>
                  <a:pt x="116840" y="1651000"/>
                </a:lnTo>
                <a:lnTo>
                  <a:pt x="103022" y="1689100"/>
                </a:lnTo>
                <a:lnTo>
                  <a:pt x="90043" y="1739900"/>
                </a:lnTo>
                <a:lnTo>
                  <a:pt x="77889" y="1778000"/>
                </a:lnTo>
                <a:lnTo>
                  <a:pt x="66586" y="1828800"/>
                </a:lnTo>
                <a:lnTo>
                  <a:pt x="56121" y="1866900"/>
                </a:lnTo>
                <a:lnTo>
                  <a:pt x="46532" y="1917700"/>
                </a:lnTo>
                <a:lnTo>
                  <a:pt x="37820" y="1968500"/>
                </a:lnTo>
                <a:lnTo>
                  <a:pt x="29972" y="2006600"/>
                </a:lnTo>
                <a:lnTo>
                  <a:pt x="23025" y="2057400"/>
                </a:lnTo>
                <a:lnTo>
                  <a:pt x="16967" y="2108200"/>
                </a:lnTo>
                <a:lnTo>
                  <a:pt x="11823" y="2146300"/>
                </a:lnTo>
                <a:lnTo>
                  <a:pt x="7581" y="2197100"/>
                </a:lnTo>
                <a:lnTo>
                  <a:pt x="4279" y="2247900"/>
                </a:lnTo>
                <a:lnTo>
                  <a:pt x="1905" y="2298700"/>
                </a:lnTo>
                <a:lnTo>
                  <a:pt x="469" y="2336800"/>
                </a:lnTo>
                <a:lnTo>
                  <a:pt x="0" y="2400300"/>
                </a:lnTo>
                <a:lnTo>
                  <a:pt x="469" y="2438400"/>
                </a:lnTo>
                <a:lnTo>
                  <a:pt x="1905" y="2489200"/>
                </a:lnTo>
                <a:lnTo>
                  <a:pt x="4279" y="2540000"/>
                </a:lnTo>
                <a:lnTo>
                  <a:pt x="7581" y="2578100"/>
                </a:lnTo>
                <a:lnTo>
                  <a:pt x="11823" y="2628900"/>
                </a:lnTo>
                <a:lnTo>
                  <a:pt x="16967" y="2679700"/>
                </a:lnTo>
                <a:lnTo>
                  <a:pt x="23025" y="2717800"/>
                </a:lnTo>
                <a:lnTo>
                  <a:pt x="29972" y="2768600"/>
                </a:lnTo>
                <a:lnTo>
                  <a:pt x="37820" y="2819400"/>
                </a:lnTo>
                <a:lnTo>
                  <a:pt x="46532" y="2857500"/>
                </a:lnTo>
                <a:lnTo>
                  <a:pt x="56121" y="2908300"/>
                </a:lnTo>
                <a:lnTo>
                  <a:pt x="66586" y="2959100"/>
                </a:lnTo>
                <a:lnTo>
                  <a:pt x="77889" y="2997200"/>
                </a:lnTo>
                <a:lnTo>
                  <a:pt x="90043" y="3048000"/>
                </a:lnTo>
                <a:lnTo>
                  <a:pt x="103022" y="3086100"/>
                </a:lnTo>
                <a:lnTo>
                  <a:pt x="116840" y="3136900"/>
                </a:lnTo>
                <a:lnTo>
                  <a:pt x="131470" y="3175000"/>
                </a:lnTo>
                <a:lnTo>
                  <a:pt x="146900" y="3213100"/>
                </a:lnTo>
                <a:lnTo>
                  <a:pt x="163144" y="3263900"/>
                </a:lnTo>
                <a:lnTo>
                  <a:pt x="180162" y="3302000"/>
                </a:lnTo>
                <a:lnTo>
                  <a:pt x="197967" y="3352800"/>
                </a:lnTo>
                <a:lnTo>
                  <a:pt x="216547" y="3390900"/>
                </a:lnTo>
                <a:lnTo>
                  <a:pt x="235889" y="3429000"/>
                </a:lnTo>
                <a:lnTo>
                  <a:pt x="255993" y="3467100"/>
                </a:lnTo>
                <a:lnTo>
                  <a:pt x="276834" y="3505200"/>
                </a:lnTo>
                <a:lnTo>
                  <a:pt x="298411" y="3556000"/>
                </a:lnTo>
                <a:lnTo>
                  <a:pt x="320713" y="3594100"/>
                </a:lnTo>
                <a:lnTo>
                  <a:pt x="343738" y="3632200"/>
                </a:lnTo>
                <a:lnTo>
                  <a:pt x="367474" y="3670300"/>
                </a:lnTo>
                <a:lnTo>
                  <a:pt x="391909" y="3708400"/>
                </a:lnTo>
                <a:lnTo>
                  <a:pt x="417029" y="3746500"/>
                </a:lnTo>
                <a:lnTo>
                  <a:pt x="442836" y="3784600"/>
                </a:lnTo>
                <a:lnTo>
                  <a:pt x="469315" y="3822700"/>
                </a:lnTo>
                <a:lnTo>
                  <a:pt x="496455" y="3848100"/>
                </a:lnTo>
                <a:lnTo>
                  <a:pt x="524256" y="3886200"/>
                </a:lnTo>
                <a:lnTo>
                  <a:pt x="552704" y="3924300"/>
                </a:lnTo>
                <a:lnTo>
                  <a:pt x="581787" y="3962400"/>
                </a:lnTo>
                <a:lnTo>
                  <a:pt x="611505" y="3987800"/>
                </a:lnTo>
                <a:lnTo>
                  <a:pt x="641832" y="4025900"/>
                </a:lnTo>
                <a:lnTo>
                  <a:pt x="672782" y="4064000"/>
                </a:lnTo>
                <a:lnTo>
                  <a:pt x="704316" y="4089400"/>
                </a:lnTo>
                <a:lnTo>
                  <a:pt x="736460" y="4127500"/>
                </a:lnTo>
                <a:lnTo>
                  <a:pt x="769175" y="4152900"/>
                </a:lnTo>
                <a:lnTo>
                  <a:pt x="802474" y="4178300"/>
                </a:lnTo>
                <a:lnTo>
                  <a:pt x="836333" y="4216400"/>
                </a:lnTo>
                <a:lnTo>
                  <a:pt x="870750" y="4241800"/>
                </a:lnTo>
                <a:lnTo>
                  <a:pt x="905713" y="4267200"/>
                </a:lnTo>
                <a:lnTo>
                  <a:pt x="941209" y="4292600"/>
                </a:lnTo>
                <a:lnTo>
                  <a:pt x="977252" y="4330700"/>
                </a:lnTo>
                <a:lnTo>
                  <a:pt x="1050861" y="4381500"/>
                </a:lnTo>
                <a:lnTo>
                  <a:pt x="1126490" y="4432300"/>
                </a:lnTo>
                <a:lnTo>
                  <a:pt x="1165047" y="4445000"/>
                </a:lnTo>
                <a:lnTo>
                  <a:pt x="1204061" y="4470400"/>
                </a:lnTo>
                <a:lnTo>
                  <a:pt x="1283500" y="4521200"/>
                </a:lnTo>
                <a:lnTo>
                  <a:pt x="1323898" y="4533900"/>
                </a:lnTo>
                <a:lnTo>
                  <a:pt x="1364729" y="4559300"/>
                </a:lnTo>
                <a:lnTo>
                  <a:pt x="1406004" y="4572000"/>
                </a:lnTo>
                <a:lnTo>
                  <a:pt x="1447685" y="4597400"/>
                </a:lnTo>
                <a:lnTo>
                  <a:pt x="1489786" y="4610100"/>
                </a:lnTo>
                <a:lnTo>
                  <a:pt x="1532293" y="4635500"/>
                </a:lnTo>
                <a:lnTo>
                  <a:pt x="1618475" y="4660900"/>
                </a:lnTo>
                <a:lnTo>
                  <a:pt x="1977593" y="4762500"/>
                </a:lnTo>
                <a:lnTo>
                  <a:pt x="2023948" y="4762500"/>
                </a:lnTo>
                <a:lnTo>
                  <a:pt x="2070595" y="4775200"/>
                </a:lnTo>
                <a:lnTo>
                  <a:pt x="2117534" y="4775200"/>
                </a:lnTo>
                <a:lnTo>
                  <a:pt x="2164753" y="4787900"/>
                </a:lnTo>
                <a:lnTo>
                  <a:pt x="2644660" y="4787900"/>
                </a:lnTo>
                <a:lnTo>
                  <a:pt x="2691879" y="4775200"/>
                </a:lnTo>
                <a:lnTo>
                  <a:pt x="2738818" y="4775200"/>
                </a:lnTo>
                <a:lnTo>
                  <a:pt x="2785465" y="4762500"/>
                </a:lnTo>
                <a:lnTo>
                  <a:pt x="2831833" y="4762500"/>
                </a:lnTo>
                <a:lnTo>
                  <a:pt x="3190938" y="4660900"/>
                </a:lnTo>
                <a:lnTo>
                  <a:pt x="3277120" y="4635500"/>
                </a:lnTo>
                <a:lnTo>
                  <a:pt x="3319627" y="4610100"/>
                </a:lnTo>
                <a:lnTo>
                  <a:pt x="3361728" y="4597400"/>
                </a:lnTo>
                <a:lnTo>
                  <a:pt x="3403422" y="4572000"/>
                </a:lnTo>
                <a:lnTo>
                  <a:pt x="3444684" y="4559300"/>
                </a:lnTo>
                <a:lnTo>
                  <a:pt x="3485527" y="4533900"/>
                </a:lnTo>
                <a:lnTo>
                  <a:pt x="3525913" y="4521200"/>
                </a:lnTo>
                <a:lnTo>
                  <a:pt x="3605352" y="4470400"/>
                </a:lnTo>
                <a:lnTo>
                  <a:pt x="3644379" y="4445000"/>
                </a:lnTo>
                <a:lnTo>
                  <a:pt x="3682923" y="4432300"/>
                </a:lnTo>
                <a:lnTo>
                  <a:pt x="3758552" y="4381500"/>
                </a:lnTo>
                <a:lnTo>
                  <a:pt x="3832174" y="4330700"/>
                </a:lnTo>
                <a:lnTo>
                  <a:pt x="3868204" y="4292600"/>
                </a:lnTo>
                <a:lnTo>
                  <a:pt x="3903700" y="4267200"/>
                </a:lnTo>
                <a:lnTo>
                  <a:pt x="3938676" y="4241800"/>
                </a:lnTo>
                <a:lnTo>
                  <a:pt x="3973093" y="4216400"/>
                </a:lnTo>
                <a:lnTo>
                  <a:pt x="4006951" y="4178300"/>
                </a:lnTo>
                <a:lnTo>
                  <a:pt x="4040238" y="4152900"/>
                </a:lnTo>
                <a:lnTo>
                  <a:pt x="4072966" y="4127500"/>
                </a:lnTo>
                <a:lnTo>
                  <a:pt x="4105097" y="4089400"/>
                </a:lnTo>
                <a:lnTo>
                  <a:pt x="4136644" y="4064000"/>
                </a:lnTo>
                <a:lnTo>
                  <a:pt x="4167581" y="4025900"/>
                </a:lnTo>
                <a:lnTo>
                  <a:pt x="4197921" y="3987800"/>
                </a:lnTo>
                <a:lnTo>
                  <a:pt x="4227627" y="3962400"/>
                </a:lnTo>
                <a:lnTo>
                  <a:pt x="4256710" y="3924300"/>
                </a:lnTo>
                <a:lnTo>
                  <a:pt x="4285158" y="3886200"/>
                </a:lnTo>
                <a:lnTo>
                  <a:pt x="4312958" y="3848100"/>
                </a:lnTo>
                <a:lnTo>
                  <a:pt x="4340098" y="3822700"/>
                </a:lnTo>
                <a:lnTo>
                  <a:pt x="4366577" y="3784600"/>
                </a:lnTo>
                <a:lnTo>
                  <a:pt x="4392384" y="3746500"/>
                </a:lnTo>
                <a:lnTo>
                  <a:pt x="4417517" y="3708400"/>
                </a:lnTo>
                <a:lnTo>
                  <a:pt x="4441952" y="3670300"/>
                </a:lnTo>
                <a:lnTo>
                  <a:pt x="4465675" y="3632200"/>
                </a:lnTo>
                <a:lnTo>
                  <a:pt x="4488700" y="3594100"/>
                </a:lnTo>
                <a:lnTo>
                  <a:pt x="4511002" y="3556000"/>
                </a:lnTo>
                <a:lnTo>
                  <a:pt x="4532592" y="3505200"/>
                </a:lnTo>
                <a:lnTo>
                  <a:pt x="4553432" y="3467100"/>
                </a:lnTo>
                <a:lnTo>
                  <a:pt x="4573524" y="3429000"/>
                </a:lnTo>
                <a:lnTo>
                  <a:pt x="4592866" y="3390900"/>
                </a:lnTo>
                <a:lnTo>
                  <a:pt x="4611446" y="3352800"/>
                </a:lnTo>
                <a:lnTo>
                  <a:pt x="4629251" y="3302000"/>
                </a:lnTo>
                <a:lnTo>
                  <a:pt x="4646282" y="3263900"/>
                </a:lnTo>
                <a:lnTo>
                  <a:pt x="4662513" y="3213100"/>
                </a:lnTo>
                <a:lnTo>
                  <a:pt x="4677956" y="3175000"/>
                </a:lnTo>
                <a:lnTo>
                  <a:pt x="4692586" y="3136900"/>
                </a:lnTo>
                <a:lnTo>
                  <a:pt x="4706391" y="3086100"/>
                </a:lnTo>
                <a:lnTo>
                  <a:pt x="4719383" y="3048000"/>
                </a:lnTo>
                <a:lnTo>
                  <a:pt x="4731524" y="2997200"/>
                </a:lnTo>
                <a:lnTo>
                  <a:pt x="4742840" y="2959100"/>
                </a:lnTo>
                <a:lnTo>
                  <a:pt x="4753292" y="2908300"/>
                </a:lnTo>
                <a:lnTo>
                  <a:pt x="4762881" y="2857500"/>
                </a:lnTo>
                <a:lnTo>
                  <a:pt x="4771606" y="2819400"/>
                </a:lnTo>
                <a:lnTo>
                  <a:pt x="4779442" y="2768600"/>
                </a:lnTo>
                <a:lnTo>
                  <a:pt x="4786401" y="2717800"/>
                </a:lnTo>
                <a:lnTo>
                  <a:pt x="4792446" y="2679700"/>
                </a:lnTo>
                <a:lnTo>
                  <a:pt x="4797603" y="2628900"/>
                </a:lnTo>
                <a:lnTo>
                  <a:pt x="4801832" y="2578100"/>
                </a:lnTo>
                <a:lnTo>
                  <a:pt x="4805134" y="2540000"/>
                </a:lnTo>
                <a:lnTo>
                  <a:pt x="4807509" y="2489200"/>
                </a:lnTo>
                <a:lnTo>
                  <a:pt x="4808944" y="2438400"/>
                </a:lnTo>
                <a:lnTo>
                  <a:pt x="4809426" y="2387600"/>
                </a:lnTo>
                <a:close/>
              </a:path>
              <a:path w="7954009" h="6979284">
                <a:moveTo>
                  <a:pt x="7953984" y="5326532"/>
                </a:moveTo>
                <a:lnTo>
                  <a:pt x="7905445" y="5327929"/>
                </a:lnTo>
                <a:lnTo>
                  <a:pt x="7857642" y="5332082"/>
                </a:lnTo>
                <a:lnTo>
                  <a:pt x="7810640" y="5338915"/>
                </a:lnTo>
                <a:lnTo>
                  <a:pt x="7764551" y="5348351"/>
                </a:lnTo>
                <a:lnTo>
                  <a:pt x="7719415" y="5360301"/>
                </a:lnTo>
                <a:lnTo>
                  <a:pt x="7675346" y="5374691"/>
                </a:lnTo>
                <a:lnTo>
                  <a:pt x="7632382" y="5391455"/>
                </a:lnTo>
                <a:lnTo>
                  <a:pt x="7590637" y="5410505"/>
                </a:lnTo>
                <a:lnTo>
                  <a:pt x="7550175" y="5431764"/>
                </a:lnTo>
                <a:lnTo>
                  <a:pt x="7511059" y="5455158"/>
                </a:lnTo>
                <a:lnTo>
                  <a:pt x="7473391" y="5480609"/>
                </a:lnTo>
                <a:lnTo>
                  <a:pt x="7437234" y="5508041"/>
                </a:lnTo>
                <a:lnTo>
                  <a:pt x="7402665" y="5537365"/>
                </a:lnTo>
                <a:lnTo>
                  <a:pt x="7369759" y="5568518"/>
                </a:lnTo>
                <a:lnTo>
                  <a:pt x="7338606" y="5601424"/>
                </a:lnTo>
                <a:lnTo>
                  <a:pt x="7309282" y="5635993"/>
                </a:lnTo>
                <a:lnTo>
                  <a:pt x="7281850" y="5672150"/>
                </a:lnTo>
                <a:lnTo>
                  <a:pt x="7256399" y="5709818"/>
                </a:lnTo>
                <a:lnTo>
                  <a:pt x="7233005" y="5748934"/>
                </a:lnTo>
                <a:lnTo>
                  <a:pt x="7211746" y="5789396"/>
                </a:lnTo>
                <a:lnTo>
                  <a:pt x="7192696" y="5831154"/>
                </a:lnTo>
                <a:lnTo>
                  <a:pt x="7175932" y="5874105"/>
                </a:lnTo>
                <a:lnTo>
                  <a:pt x="7161543" y="5918174"/>
                </a:lnTo>
                <a:lnTo>
                  <a:pt x="7149592" y="5963310"/>
                </a:lnTo>
                <a:lnTo>
                  <a:pt x="7140156" y="6009411"/>
                </a:lnTo>
                <a:lnTo>
                  <a:pt x="7133323" y="6056401"/>
                </a:lnTo>
                <a:lnTo>
                  <a:pt x="7129170" y="6104204"/>
                </a:lnTo>
                <a:lnTo>
                  <a:pt x="7127773" y="6152756"/>
                </a:lnTo>
                <a:lnTo>
                  <a:pt x="7129170" y="6201295"/>
                </a:lnTo>
                <a:lnTo>
                  <a:pt x="7133323" y="6249111"/>
                </a:lnTo>
                <a:lnTo>
                  <a:pt x="7140156" y="6296101"/>
                </a:lnTo>
                <a:lnTo>
                  <a:pt x="7149592" y="6342202"/>
                </a:lnTo>
                <a:lnTo>
                  <a:pt x="7161543" y="6387325"/>
                </a:lnTo>
                <a:lnTo>
                  <a:pt x="7175932" y="6431407"/>
                </a:lnTo>
                <a:lnTo>
                  <a:pt x="7192696" y="6474358"/>
                </a:lnTo>
                <a:lnTo>
                  <a:pt x="7211746" y="6516103"/>
                </a:lnTo>
                <a:lnTo>
                  <a:pt x="7233005" y="6556578"/>
                </a:lnTo>
                <a:lnTo>
                  <a:pt x="7256399" y="6595681"/>
                </a:lnTo>
                <a:lnTo>
                  <a:pt x="7281850" y="6633350"/>
                </a:lnTo>
                <a:lnTo>
                  <a:pt x="7309282" y="6669519"/>
                </a:lnTo>
                <a:lnTo>
                  <a:pt x="7338606" y="6704076"/>
                </a:lnTo>
                <a:lnTo>
                  <a:pt x="7369759" y="6736982"/>
                </a:lnTo>
                <a:lnTo>
                  <a:pt x="7402665" y="6768135"/>
                </a:lnTo>
                <a:lnTo>
                  <a:pt x="7437234" y="6797459"/>
                </a:lnTo>
                <a:lnTo>
                  <a:pt x="7473391" y="6824891"/>
                </a:lnTo>
                <a:lnTo>
                  <a:pt x="7511059" y="6850342"/>
                </a:lnTo>
                <a:lnTo>
                  <a:pt x="7550175" y="6873735"/>
                </a:lnTo>
                <a:lnTo>
                  <a:pt x="7590637" y="6894995"/>
                </a:lnTo>
                <a:lnTo>
                  <a:pt x="7632382" y="6914045"/>
                </a:lnTo>
                <a:lnTo>
                  <a:pt x="7675346" y="6930809"/>
                </a:lnTo>
                <a:lnTo>
                  <a:pt x="7719415" y="6945198"/>
                </a:lnTo>
                <a:lnTo>
                  <a:pt x="7764551" y="6957149"/>
                </a:lnTo>
                <a:lnTo>
                  <a:pt x="7810640" y="6966585"/>
                </a:lnTo>
                <a:lnTo>
                  <a:pt x="7857642" y="6973417"/>
                </a:lnTo>
                <a:lnTo>
                  <a:pt x="7905445" y="6977570"/>
                </a:lnTo>
                <a:lnTo>
                  <a:pt x="7953984" y="6978980"/>
                </a:lnTo>
                <a:lnTo>
                  <a:pt x="7953984" y="5326532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1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69064" y="3368725"/>
            <a:ext cx="11349870" cy="2486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1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1099" y="1561080"/>
            <a:ext cx="16965800" cy="596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1E7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7967" y="3"/>
            <a:ext cx="6696075" cy="102869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933" y="2097166"/>
            <a:ext cx="10504170" cy="79482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850" b="1" spc="-175" dirty="0">
                <a:latin typeface="Tahoma"/>
                <a:cs typeface="Tahoma"/>
              </a:rPr>
              <a:t>Participation:</a:t>
            </a:r>
            <a:endParaRPr sz="3850">
              <a:latin typeface="Tahoma"/>
              <a:cs typeface="Tahoma"/>
            </a:endParaRPr>
          </a:p>
          <a:p>
            <a:pPr marL="12700" marR="88265">
              <a:lnSpc>
                <a:spcPts val="3910"/>
              </a:lnSpc>
              <a:spcBef>
                <a:spcPts val="15"/>
              </a:spcBef>
            </a:pPr>
            <a:r>
              <a:rPr sz="2800" spc="5" dirty="0">
                <a:latin typeface="Arial MT"/>
                <a:cs typeface="Arial MT"/>
              </a:rPr>
              <a:t>At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our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meetings,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30" dirty="0">
                <a:latin typeface="Arial MT"/>
                <a:cs typeface="Arial MT"/>
              </a:rPr>
              <a:t>we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will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40" dirty="0">
                <a:latin typeface="Arial MT"/>
                <a:cs typeface="Arial MT"/>
              </a:rPr>
              <a:t>maintain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confidentiality,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promote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honesty 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spc="-85" dirty="0">
                <a:latin typeface="Arial MT"/>
                <a:cs typeface="Arial MT"/>
              </a:rPr>
              <a:t>and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45" dirty="0">
                <a:latin typeface="Arial MT"/>
                <a:cs typeface="Arial MT"/>
              </a:rPr>
              <a:t>transparency,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90" dirty="0">
                <a:latin typeface="Arial MT"/>
                <a:cs typeface="Arial MT"/>
              </a:rPr>
              <a:t>value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75" dirty="0">
                <a:latin typeface="Arial MT"/>
                <a:cs typeface="Arial MT"/>
              </a:rPr>
              <a:t>diverse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perspectives,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provide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equal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20" dirty="0">
                <a:latin typeface="Arial MT"/>
                <a:cs typeface="Arial MT"/>
              </a:rPr>
              <a:t>chances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85" dirty="0">
                <a:latin typeface="Arial MT"/>
                <a:cs typeface="Arial MT"/>
              </a:rPr>
              <a:t>for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input,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95" dirty="0">
                <a:latin typeface="Arial MT"/>
                <a:cs typeface="Arial MT"/>
              </a:rPr>
              <a:t>be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open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to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00" dirty="0">
                <a:latin typeface="Arial MT"/>
                <a:cs typeface="Arial MT"/>
              </a:rPr>
              <a:t>new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85" dirty="0">
                <a:latin typeface="Arial MT"/>
                <a:cs typeface="Arial MT"/>
              </a:rPr>
              <a:t>ideas,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85" dirty="0">
                <a:latin typeface="Arial MT"/>
                <a:cs typeface="Arial MT"/>
              </a:rPr>
              <a:t>and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focus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40" dirty="0">
                <a:latin typeface="Arial MT"/>
                <a:cs typeface="Arial MT"/>
              </a:rPr>
              <a:t>on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60" dirty="0">
                <a:latin typeface="Arial MT"/>
                <a:cs typeface="Arial MT"/>
              </a:rPr>
              <a:t>how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40" dirty="0">
                <a:latin typeface="Arial MT"/>
                <a:cs typeface="Arial MT"/>
              </a:rPr>
              <a:t>to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improve 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14" dirty="0">
                <a:latin typeface="Arial MT"/>
                <a:cs typeface="Arial MT"/>
              </a:rPr>
              <a:t>processes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instead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of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blaming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60" dirty="0">
                <a:latin typeface="Arial MT"/>
                <a:cs typeface="Arial MT"/>
              </a:rPr>
              <a:t>people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90" dirty="0">
                <a:latin typeface="Arial MT"/>
                <a:cs typeface="Arial MT"/>
              </a:rPr>
              <a:t>when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45" dirty="0">
                <a:latin typeface="Arial MT"/>
                <a:cs typeface="Arial MT"/>
              </a:rPr>
              <a:t>issues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occur.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50" b="1" spc="-204" dirty="0">
                <a:latin typeface="Tahoma"/>
                <a:cs typeface="Tahoma"/>
              </a:rPr>
              <a:t>Communication:</a:t>
            </a:r>
            <a:endParaRPr sz="3250">
              <a:latin typeface="Tahoma"/>
              <a:cs typeface="Tahoma"/>
            </a:endParaRPr>
          </a:p>
          <a:p>
            <a:pPr marL="12700" marR="82550">
              <a:lnSpc>
                <a:spcPts val="3629"/>
              </a:lnSpc>
              <a:spcBef>
                <a:spcPts val="75"/>
              </a:spcBef>
            </a:pPr>
            <a:r>
              <a:rPr sz="2600" spc="-55" dirty="0">
                <a:latin typeface="Arial MT"/>
                <a:cs typeface="Arial MT"/>
              </a:rPr>
              <a:t>We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10" dirty="0">
                <a:latin typeface="Arial MT"/>
                <a:cs typeface="Arial MT"/>
              </a:rPr>
              <a:t>will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strive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45" dirty="0">
                <a:latin typeface="Arial MT"/>
                <a:cs typeface="Arial MT"/>
              </a:rPr>
              <a:t>comprehend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5" dirty="0">
                <a:latin typeface="Arial MT"/>
                <a:cs typeface="Arial MT"/>
              </a:rPr>
              <a:t>before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75" dirty="0">
                <a:latin typeface="Arial MT"/>
                <a:cs typeface="Arial MT"/>
              </a:rPr>
              <a:t>being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35" dirty="0">
                <a:latin typeface="Arial MT"/>
                <a:cs typeface="Arial MT"/>
              </a:rPr>
              <a:t>heard,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90" dirty="0">
                <a:latin typeface="Arial MT"/>
                <a:cs typeface="Arial MT"/>
              </a:rPr>
              <a:t>be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85" dirty="0">
                <a:latin typeface="Arial MT"/>
                <a:cs typeface="Arial MT"/>
              </a:rPr>
              <a:t>concise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and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precise,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5" dirty="0">
                <a:latin typeface="Arial MT"/>
                <a:cs typeface="Arial MT"/>
              </a:rPr>
              <a:t>actively</a:t>
            </a:r>
            <a:r>
              <a:rPr sz="2600" spc="-25" dirty="0">
                <a:latin typeface="Arial MT"/>
                <a:cs typeface="Arial MT"/>
              </a:rPr>
              <a:t> listen,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remain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60" dirty="0">
                <a:latin typeface="Arial MT"/>
                <a:cs typeface="Arial MT"/>
              </a:rPr>
              <a:t>focused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on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3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topic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30" dirty="0">
                <a:latin typeface="Arial MT"/>
                <a:cs typeface="Arial MT"/>
              </a:rPr>
              <a:t>at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45" dirty="0">
                <a:latin typeface="Arial MT"/>
                <a:cs typeface="Arial MT"/>
              </a:rPr>
              <a:t>hand,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and</a:t>
            </a:r>
            <a:r>
              <a:rPr sz="2600" spc="-20" dirty="0">
                <a:latin typeface="Arial MT"/>
                <a:cs typeface="Arial MT"/>
              </a:rPr>
              <a:t> utilize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00" dirty="0">
                <a:latin typeface="Arial MT"/>
                <a:cs typeface="Arial MT"/>
              </a:rPr>
              <a:t>visuals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 </a:t>
            </a:r>
            <a:r>
              <a:rPr sz="2600" spc="40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help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with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30" dirty="0">
                <a:latin typeface="Arial MT"/>
                <a:cs typeface="Arial MT"/>
              </a:rPr>
              <a:t>the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conversation.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250" b="1" spc="-195" dirty="0">
                <a:latin typeface="Tahoma"/>
                <a:cs typeface="Tahoma"/>
              </a:rPr>
              <a:t>P</a:t>
            </a:r>
            <a:r>
              <a:rPr sz="3250" b="1" spc="-165" dirty="0">
                <a:latin typeface="Tahoma"/>
                <a:cs typeface="Tahoma"/>
              </a:rPr>
              <a:t>r</a:t>
            </a:r>
            <a:r>
              <a:rPr sz="3250" b="1" spc="-195" dirty="0">
                <a:latin typeface="Tahoma"/>
                <a:cs typeface="Tahoma"/>
              </a:rPr>
              <a:t>o</a:t>
            </a:r>
            <a:r>
              <a:rPr sz="3250" b="1" spc="-245" dirty="0">
                <a:latin typeface="Tahoma"/>
                <a:cs typeface="Tahoma"/>
              </a:rPr>
              <a:t>b</a:t>
            </a:r>
            <a:r>
              <a:rPr sz="3250" b="1" spc="-175" dirty="0">
                <a:latin typeface="Tahoma"/>
                <a:cs typeface="Tahoma"/>
              </a:rPr>
              <a:t>l</a:t>
            </a:r>
            <a:r>
              <a:rPr sz="3250" b="1" spc="-150" dirty="0">
                <a:latin typeface="Tahoma"/>
                <a:cs typeface="Tahoma"/>
              </a:rPr>
              <a:t>e</a:t>
            </a:r>
            <a:r>
              <a:rPr sz="3250" b="1" spc="-375" dirty="0">
                <a:latin typeface="Tahoma"/>
                <a:cs typeface="Tahoma"/>
              </a:rPr>
              <a:t>m</a:t>
            </a:r>
            <a:r>
              <a:rPr sz="3250" b="1" spc="-300" dirty="0">
                <a:latin typeface="Tahoma"/>
                <a:cs typeface="Tahoma"/>
              </a:rPr>
              <a:t> </a:t>
            </a:r>
            <a:r>
              <a:rPr sz="3250" b="1" spc="-135" dirty="0">
                <a:latin typeface="Tahoma"/>
                <a:cs typeface="Tahoma"/>
              </a:rPr>
              <a:t>S</a:t>
            </a:r>
            <a:r>
              <a:rPr sz="3250" b="1" spc="-195" dirty="0">
                <a:latin typeface="Tahoma"/>
                <a:cs typeface="Tahoma"/>
              </a:rPr>
              <a:t>o</a:t>
            </a:r>
            <a:r>
              <a:rPr sz="3250" b="1" spc="-175" dirty="0">
                <a:latin typeface="Tahoma"/>
                <a:cs typeface="Tahoma"/>
              </a:rPr>
              <a:t>l</a:t>
            </a:r>
            <a:r>
              <a:rPr sz="3250" b="1" spc="-190" dirty="0">
                <a:latin typeface="Tahoma"/>
                <a:cs typeface="Tahoma"/>
              </a:rPr>
              <a:t>v</a:t>
            </a:r>
            <a:r>
              <a:rPr sz="3250" b="1" spc="-140" dirty="0">
                <a:latin typeface="Tahoma"/>
                <a:cs typeface="Tahoma"/>
              </a:rPr>
              <a:t>i</a:t>
            </a:r>
            <a:r>
              <a:rPr sz="3250" b="1" spc="-305" dirty="0">
                <a:latin typeface="Tahoma"/>
                <a:cs typeface="Tahoma"/>
              </a:rPr>
              <a:t>n</a:t>
            </a:r>
            <a:r>
              <a:rPr sz="3250" b="1" spc="-240" dirty="0">
                <a:latin typeface="Tahoma"/>
                <a:cs typeface="Tahoma"/>
              </a:rPr>
              <a:t>g</a:t>
            </a:r>
            <a:r>
              <a:rPr sz="3250" b="1" spc="5" dirty="0">
                <a:latin typeface="Tahoma"/>
                <a:cs typeface="Tahoma"/>
              </a:rPr>
              <a:t>:</a:t>
            </a:r>
            <a:endParaRPr sz="3250">
              <a:latin typeface="Tahoma"/>
              <a:cs typeface="Tahoma"/>
            </a:endParaRPr>
          </a:p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sz="2600" spc="-55" dirty="0">
                <a:latin typeface="Arial MT"/>
                <a:cs typeface="Arial MT"/>
              </a:rPr>
              <a:t>We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5" dirty="0">
                <a:latin typeface="Arial MT"/>
                <a:cs typeface="Arial MT"/>
              </a:rPr>
              <a:t>aim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35" dirty="0">
                <a:latin typeface="Arial MT"/>
                <a:cs typeface="Arial MT"/>
              </a:rPr>
              <a:t>stimulate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65" dirty="0">
                <a:latin typeface="Arial MT"/>
                <a:cs typeface="Arial MT"/>
              </a:rPr>
              <a:t>active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5" dirty="0">
                <a:latin typeface="Arial MT"/>
                <a:cs typeface="Arial MT"/>
              </a:rPr>
              <a:t>participation </a:t>
            </a:r>
            <a:r>
              <a:rPr sz="2600" spc="50" dirty="0">
                <a:latin typeface="Arial MT"/>
                <a:cs typeface="Arial MT"/>
              </a:rPr>
              <a:t>from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5" dirty="0">
                <a:latin typeface="Arial MT"/>
                <a:cs typeface="Arial MT"/>
              </a:rPr>
              <a:t>all </a:t>
            </a:r>
            <a:r>
              <a:rPr sz="2600" spc="-55" dirty="0">
                <a:latin typeface="Arial MT"/>
                <a:cs typeface="Arial MT"/>
              </a:rPr>
              <a:t>members,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60" dirty="0">
                <a:latin typeface="Arial MT"/>
                <a:cs typeface="Arial MT"/>
              </a:rPr>
              <a:t>welcoming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100" dirty="0">
                <a:latin typeface="Arial MT"/>
                <a:cs typeface="Arial MT"/>
              </a:rPr>
              <a:t>any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and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5" dirty="0">
                <a:latin typeface="Arial MT"/>
                <a:cs typeface="Arial MT"/>
              </a:rPr>
              <a:t>all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5" dirty="0">
                <a:latin typeface="Arial MT"/>
                <a:cs typeface="Arial MT"/>
              </a:rPr>
              <a:t>suggestions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without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judgement.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5" dirty="0">
                <a:latin typeface="Arial MT"/>
                <a:cs typeface="Arial MT"/>
              </a:rPr>
              <a:t>We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10" dirty="0">
                <a:latin typeface="Arial MT"/>
                <a:cs typeface="Arial MT"/>
              </a:rPr>
              <a:t>will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work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5" dirty="0">
                <a:latin typeface="Arial MT"/>
                <a:cs typeface="Arial MT"/>
              </a:rPr>
              <a:t>together, </a:t>
            </a:r>
            <a:r>
              <a:rPr sz="2600" spc="-75" dirty="0">
                <a:latin typeface="Arial MT"/>
                <a:cs typeface="Arial MT"/>
              </a:rPr>
              <a:t>leveraging 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our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collective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70" dirty="0">
                <a:latin typeface="Arial MT"/>
                <a:cs typeface="Arial MT"/>
              </a:rPr>
              <a:t>knowledge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and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65" dirty="0">
                <a:latin typeface="Arial MT"/>
                <a:cs typeface="Arial MT"/>
              </a:rPr>
              <a:t>wisdom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75" dirty="0">
                <a:latin typeface="Arial MT"/>
                <a:cs typeface="Arial MT"/>
              </a:rPr>
              <a:t>come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40" dirty="0">
                <a:latin typeface="Arial MT"/>
                <a:cs typeface="Arial MT"/>
              </a:rPr>
              <a:t>up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with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30" dirty="0">
                <a:latin typeface="Arial MT"/>
                <a:cs typeface="Arial MT"/>
              </a:rPr>
              <a:t>solutions.</a:t>
            </a:r>
            <a:endParaRPr sz="2600">
              <a:latin typeface="Arial MT"/>
              <a:cs typeface="Arial MT"/>
            </a:endParaRPr>
          </a:p>
          <a:p>
            <a:pPr marL="12700" marR="217170">
              <a:lnSpc>
                <a:spcPts val="3629"/>
              </a:lnSpc>
            </a:pPr>
            <a:r>
              <a:rPr sz="2600" spc="-60" dirty="0">
                <a:latin typeface="Arial MT"/>
                <a:cs typeface="Arial MT"/>
              </a:rPr>
              <a:t>Whenever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60" dirty="0">
                <a:latin typeface="Arial MT"/>
                <a:cs typeface="Arial MT"/>
              </a:rPr>
              <a:t>possible,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20" dirty="0">
                <a:latin typeface="Arial MT"/>
                <a:cs typeface="Arial MT"/>
              </a:rPr>
              <a:t>we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10" dirty="0">
                <a:latin typeface="Arial MT"/>
                <a:cs typeface="Arial MT"/>
              </a:rPr>
              <a:t>will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40" dirty="0">
                <a:latin typeface="Arial MT"/>
                <a:cs typeface="Arial MT"/>
              </a:rPr>
              <a:t>use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65" dirty="0">
                <a:latin typeface="Arial MT"/>
                <a:cs typeface="Arial MT"/>
              </a:rPr>
              <a:t>data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inform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our</a:t>
            </a:r>
            <a:r>
              <a:rPr sz="2600" spc="-20" dirty="0">
                <a:latin typeface="Arial MT"/>
                <a:cs typeface="Arial MT"/>
              </a:rPr>
              <a:t> problem-solving.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It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95" dirty="0">
                <a:latin typeface="Arial MT"/>
                <a:cs typeface="Arial MT"/>
              </a:rPr>
              <a:t>is 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" dirty="0">
                <a:latin typeface="Arial MT"/>
                <a:cs typeface="Arial MT"/>
              </a:rPr>
              <a:t>important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keep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mind </a:t>
            </a:r>
            <a:r>
              <a:rPr sz="2600" dirty="0">
                <a:latin typeface="Arial MT"/>
                <a:cs typeface="Arial MT"/>
              </a:rPr>
              <a:t>that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30" dirty="0">
                <a:latin typeface="Arial MT"/>
                <a:cs typeface="Arial MT"/>
              </a:rPr>
              <a:t>problem-solving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95" dirty="0">
                <a:latin typeface="Arial MT"/>
                <a:cs typeface="Arial MT"/>
              </a:rPr>
              <a:t>is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a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creative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85" dirty="0">
                <a:latin typeface="Arial MT"/>
                <a:cs typeface="Arial MT"/>
              </a:rPr>
              <a:t>process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that </a:t>
            </a:r>
            <a:r>
              <a:rPr sz="2600" spc="-705" dirty="0">
                <a:latin typeface="Arial MT"/>
                <a:cs typeface="Arial MT"/>
              </a:rPr>
              <a:t> </a:t>
            </a:r>
            <a:r>
              <a:rPr sz="2600" spc="-95" dirty="0">
                <a:latin typeface="Arial MT"/>
                <a:cs typeface="Arial MT"/>
              </a:rPr>
              <a:t>can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70" dirty="0">
                <a:latin typeface="Arial MT"/>
                <a:cs typeface="Arial MT"/>
              </a:rPr>
              <a:t>lead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35" dirty="0">
                <a:latin typeface="Arial MT"/>
                <a:cs typeface="Arial MT"/>
              </a:rPr>
              <a:t>to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95" dirty="0">
                <a:latin typeface="Arial MT"/>
                <a:cs typeface="Arial MT"/>
              </a:rPr>
              <a:t>new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ideas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80" dirty="0">
                <a:latin typeface="Arial MT"/>
                <a:cs typeface="Arial MT"/>
              </a:rPr>
              <a:t>and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95" dirty="0">
                <a:latin typeface="Arial MT"/>
                <a:cs typeface="Arial MT"/>
              </a:rPr>
              <a:t>new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5" dirty="0">
                <a:latin typeface="Arial MT"/>
                <a:cs typeface="Arial MT"/>
              </a:rPr>
              <a:t>understandings.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3040" y="608118"/>
            <a:ext cx="6750684" cy="6305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50" b="1" spc="170" dirty="0">
                <a:solidFill>
                  <a:srgbClr val="121212"/>
                </a:solidFill>
                <a:latin typeface="Tahoma"/>
                <a:cs typeface="Tahoma"/>
              </a:rPr>
              <a:t>Rules</a:t>
            </a:r>
            <a:r>
              <a:rPr sz="3950" b="1" spc="10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170" dirty="0">
                <a:solidFill>
                  <a:srgbClr val="121212"/>
                </a:solidFill>
                <a:latin typeface="Tahoma"/>
                <a:cs typeface="Tahoma"/>
              </a:rPr>
              <a:t>for</a:t>
            </a:r>
            <a:r>
              <a:rPr sz="3950" b="1" spc="15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235" dirty="0">
                <a:solidFill>
                  <a:srgbClr val="121212"/>
                </a:solidFill>
                <a:latin typeface="Tahoma"/>
                <a:cs typeface="Tahoma"/>
              </a:rPr>
              <a:t>team</a:t>
            </a:r>
            <a:r>
              <a:rPr sz="3950" b="1" spc="15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235" dirty="0">
                <a:solidFill>
                  <a:srgbClr val="121212"/>
                </a:solidFill>
                <a:latin typeface="Tahoma"/>
                <a:cs typeface="Tahoma"/>
              </a:rPr>
              <a:t>meetings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633" y="0"/>
            <a:ext cx="1450657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387" y="71130"/>
            <a:ext cx="335597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10" dirty="0">
                <a:solidFill>
                  <a:srgbClr val="000000"/>
                </a:solidFill>
                <a:latin typeface="Verdana"/>
                <a:cs typeface="Verdana"/>
              </a:rPr>
              <a:t>Decision</a:t>
            </a:r>
            <a:r>
              <a:rPr sz="2750" b="1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50" b="1" spc="-35" dirty="0">
                <a:solidFill>
                  <a:srgbClr val="000000"/>
                </a:solidFill>
                <a:latin typeface="Verdana"/>
                <a:cs typeface="Verdana"/>
              </a:rPr>
              <a:t>making: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87" y="484665"/>
            <a:ext cx="11372850" cy="9641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5565">
              <a:lnSpc>
                <a:spcPct val="115300"/>
              </a:lnSpc>
              <a:spcBef>
                <a:spcPts val="95"/>
              </a:spcBef>
            </a:pPr>
            <a:r>
              <a:rPr sz="2350" spc="-5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15" dirty="0">
                <a:latin typeface="Arial MT"/>
                <a:cs typeface="Arial MT"/>
              </a:rPr>
              <a:t>strive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80" dirty="0">
                <a:latin typeface="Arial MT"/>
                <a:cs typeface="Arial MT"/>
              </a:rPr>
              <a:t>base </a:t>
            </a:r>
            <a:r>
              <a:rPr sz="2350" spc="50" dirty="0">
                <a:latin typeface="Arial MT"/>
                <a:cs typeface="Arial MT"/>
              </a:rPr>
              <a:t>our </a:t>
            </a:r>
            <a:r>
              <a:rPr sz="2350" spc="-30" dirty="0">
                <a:latin typeface="Arial MT"/>
                <a:cs typeface="Arial MT"/>
              </a:rPr>
              <a:t>decisions </a:t>
            </a:r>
            <a:r>
              <a:rPr sz="2350" dirty="0">
                <a:latin typeface="Arial MT"/>
                <a:cs typeface="Arial MT"/>
              </a:rPr>
              <a:t>on </a:t>
            </a:r>
            <a:r>
              <a:rPr sz="2350" spc="-5" dirty="0">
                <a:latin typeface="Arial MT"/>
                <a:cs typeface="Arial MT"/>
              </a:rPr>
              <a:t>data </a:t>
            </a:r>
            <a:r>
              <a:rPr sz="2350" spc="-25" dirty="0">
                <a:latin typeface="Arial MT"/>
                <a:cs typeface="Arial MT"/>
              </a:rPr>
              <a:t>when </a:t>
            </a:r>
            <a:r>
              <a:rPr sz="2350" spc="-15" dirty="0">
                <a:latin typeface="Arial MT"/>
                <a:cs typeface="Arial MT"/>
              </a:rPr>
              <a:t>possible, </a:t>
            </a:r>
            <a:r>
              <a:rPr sz="2350" spc="-20" dirty="0">
                <a:latin typeface="Arial MT"/>
                <a:cs typeface="Arial MT"/>
              </a:rPr>
              <a:t>source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-55" dirty="0">
                <a:latin typeface="Arial MT"/>
                <a:cs typeface="Arial MT"/>
              </a:rPr>
              <a:t>necessary 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45" dirty="0">
                <a:latin typeface="Arial MT"/>
                <a:cs typeface="Arial MT"/>
              </a:rPr>
              <a:t>information,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55" dirty="0">
                <a:latin typeface="Arial MT"/>
                <a:cs typeface="Arial MT"/>
              </a:rPr>
              <a:t>discuss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45" dirty="0">
                <a:latin typeface="Arial MT"/>
                <a:cs typeface="Arial MT"/>
              </a:rPr>
              <a:t>criteria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40" dirty="0">
                <a:latin typeface="Arial MT"/>
                <a:cs typeface="Arial MT"/>
              </a:rPr>
              <a:t>such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125" dirty="0">
                <a:latin typeface="Arial MT"/>
                <a:cs typeface="Arial MT"/>
              </a:rPr>
              <a:t>as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cost,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45" dirty="0">
                <a:latin typeface="Arial MT"/>
                <a:cs typeface="Arial MT"/>
              </a:rPr>
              <a:t>time,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25" dirty="0">
                <a:latin typeface="Arial MT"/>
                <a:cs typeface="Arial MT"/>
              </a:rPr>
              <a:t>and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25" dirty="0">
                <a:latin typeface="Arial MT"/>
                <a:cs typeface="Arial MT"/>
              </a:rPr>
              <a:t>impact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90" dirty="0">
                <a:latin typeface="Arial MT"/>
                <a:cs typeface="Arial MT"/>
              </a:rPr>
              <a:t>for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selecting</a:t>
            </a:r>
            <a:r>
              <a:rPr sz="2350" spc="-50" dirty="0">
                <a:latin typeface="Arial MT"/>
                <a:cs typeface="Arial MT"/>
              </a:rPr>
              <a:t> an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45" dirty="0">
                <a:latin typeface="Arial MT"/>
                <a:cs typeface="Arial MT"/>
              </a:rPr>
              <a:t>option,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consider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varied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35" dirty="0">
                <a:latin typeface="Arial MT"/>
                <a:cs typeface="Arial MT"/>
              </a:rPr>
              <a:t>interpretations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of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data,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get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55" dirty="0">
                <a:latin typeface="Arial MT"/>
                <a:cs typeface="Arial MT"/>
              </a:rPr>
              <a:t>input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75" dirty="0">
                <a:latin typeface="Arial MT"/>
                <a:cs typeface="Arial MT"/>
              </a:rPr>
              <a:t>from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whole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team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75" dirty="0">
                <a:latin typeface="Arial MT"/>
                <a:cs typeface="Arial MT"/>
              </a:rPr>
              <a:t>prior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making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-105" dirty="0">
                <a:latin typeface="Arial MT"/>
                <a:cs typeface="Arial MT"/>
              </a:rPr>
              <a:t>a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decision,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45" dirty="0">
                <a:latin typeface="Arial MT"/>
                <a:cs typeface="Arial MT"/>
              </a:rPr>
              <a:t>address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40" dirty="0">
                <a:latin typeface="Arial MT"/>
                <a:cs typeface="Arial MT"/>
              </a:rPr>
              <a:t>any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concerns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50" dirty="0">
                <a:latin typeface="Arial MT"/>
                <a:cs typeface="Arial MT"/>
              </a:rPr>
              <a:t>within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team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25" dirty="0">
                <a:latin typeface="Arial MT"/>
                <a:cs typeface="Arial MT"/>
              </a:rPr>
              <a:t>during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team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meetings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70" dirty="0">
                <a:latin typeface="Arial MT"/>
                <a:cs typeface="Arial MT"/>
              </a:rPr>
              <a:t>or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25" dirty="0">
                <a:latin typeface="Arial MT"/>
                <a:cs typeface="Arial MT"/>
              </a:rPr>
              <a:t>individually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instead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10" dirty="0">
                <a:latin typeface="Arial MT"/>
                <a:cs typeface="Arial MT"/>
              </a:rPr>
              <a:t>airing </a:t>
            </a:r>
            <a:r>
              <a:rPr sz="2350" spc="30" dirty="0">
                <a:latin typeface="Arial MT"/>
                <a:cs typeface="Arial MT"/>
              </a:rPr>
              <a:t>them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dirty="0">
                <a:latin typeface="Arial MT"/>
                <a:cs typeface="Arial MT"/>
              </a:rPr>
              <a:t>outsiders </a:t>
            </a:r>
            <a:r>
              <a:rPr sz="2350" spc="35" dirty="0">
                <a:latin typeface="Arial MT"/>
                <a:cs typeface="Arial MT"/>
              </a:rPr>
              <a:t>in </a:t>
            </a:r>
            <a:r>
              <a:rPr sz="2350" spc="-50" dirty="0">
                <a:latin typeface="Arial MT"/>
                <a:cs typeface="Arial MT"/>
              </a:rPr>
              <a:t>an </a:t>
            </a:r>
            <a:r>
              <a:rPr sz="2350" spc="25" dirty="0">
                <a:latin typeface="Arial MT"/>
                <a:cs typeface="Arial MT"/>
              </a:rPr>
              <a:t>inappropriate </a:t>
            </a:r>
            <a:r>
              <a:rPr sz="2350" spc="10" dirty="0">
                <a:latin typeface="Arial MT"/>
                <a:cs typeface="Arial MT"/>
              </a:rPr>
              <a:t>manner, </a:t>
            </a:r>
            <a:r>
              <a:rPr sz="2350" spc="-25" dirty="0">
                <a:latin typeface="Arial MT"/>
                <a:cs typeface="Arial MT"/>
              </a:rPr>
              <a:t>and make </a:t>
            </a:r>
            <a:r>
              <a:rPr sz="2350" spc="-20" dirty="0">
                <a:latin typeface="Arial MT"/>
                <a:cs typeface="Arial MT"/>
              </a:rPr>
              <a:t>sure </a:t>
            </a:r>
            <a:r>
              <a:rPr sz="2350" spc="35" dirty="0">
                <a:latin typeface="Arial MT"/>
                <a:cs typeface="Arial MT"/>
              </a:rPr>
              <a:t>all </a:t>
            </a:r>
            <a:r>
              <a:rPr sz="2350" spc="40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team</a:t>
            </a:r>
            <a:r>
              <a:rPr sz="2350" spc="-60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members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are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5" dirty="0">
                <a:latin typeface="Arial MT"/>
                <a:cs typeface="Arial MT"/>
              </a:rPr>
              <a:t>in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agreement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55" dirty="0">
                <a:latin typeface="Arial MT"/>
                <a:cs typeface="Arial MT"/>
              </a:rPr>
              <a:t>with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decision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20" dirty="0">
                <a:latin typeface="Arial MT"/>
                <a:cs typeface="Arial MT"/>
              </a:rPr>
              <a:t>before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85" dirty="0">
                <a:latin typeface="Arial MT"/>
                <a:cs typeface="Arial MT"/>
              </a:rPr>
              <a:t>it's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25" dirty="0">
                <a:latin typeface="Arial MT"/>
                <a:cs typeface="Arial MT"/>
              </a:rPr>
              <a:t>finalized.</a:t>
            </a: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650" b="1" spc="-15" dirty="0">
                <a:latin typeface="Verdana"/>
                <a:cs typeface="Verdana"/>
              </a:rPr>
              <a:t>Handling</a:t>
            </a:r>
            <a:r>
              <a:rPr sz="2650" b="1" spc="-125" dirty="0">
                <a:latin typeface="Verdana"/>
                <a:cs typeface="Verdana"/>
              </a:rPr>
              <a:t> </a:t>
            </a:r>
            <a:r>
              <a:rPr sz="2650" b="1" spc="-60" dirty="0">
                <a:latin typeface="Verdana"/>
                <a:cs typeface="Verdana"/>
              </a:rPr>
              <a:t>a</a:t>
            </a:r>
            <a:r>
              <a:rPr sz="2650" b="1" spc="-125" dirty="0">
                <a:latin typeface="Verdana"/>
                <a:cs typeface="Verdana"/>
              </a:rPr>
              <a:t> </a:t>
            </a:r>
            <a:r>
              <a:rPr sz="2650" b="1" spc="-15" dirty="0">
                <a:latin typeface="Verdana"/>
                <a:cs typeface="Verdana"/>
              </a:rPr>
              <a:t>conflict:</a:t>
            </a:r>
            <a:endParaRPr sz="2650">
              <a:latin typeface="Verdana"/>
              <a:cs typeface="Verdana"/>
            </a:endParaRPr>
          </a:p>
          <a:p>
            <a:pPr marL="12700" marR="15875">
              <a:lnSpc>
                <a:spcPts val="3250"/>
              </a:lnSpc>
              <a:spcBef>
                <a:spcPts val="40"/>
              </a:spcBef>
            </a:pPr>
            <a:r>
              <a:rPr sz="2350" spc="-5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-5" dirty="0">
                <a:latin typeface="Arial MT"/>
                <a:cs typeface="Arial MT"/>
              </a:rPr>
              <a:t>approach </a:t>
            </a:r>
            <a:r>
              <a:rPr sz="2350" spc="50" dirty="0">
                <a:latin typeface="Arial MT"/>
                <a:cs typeface="Arial MT"/>
              </a:rPr>
              <a:t>conflict </a:t>
            </a:r>
            <a:r>
              <a:rPr sz="2350" spc="-125" dirty="0">
                <a:latin typeface="Arial MT"/>
                <a:cs typeface="Arial MT"/>
              </a:rPr>
              <a:t>as </a:t>
            </a:r>
            <a:r>
              <a:rPr sz="2350" spc="-105" dirty="0">
                <a:latin typeface="Arial MT"/>
                <a:cs typeface="Arial MT"/>
              </a:rPr>
              <a:t>a </a:t>
            </a:r>
            <a:r>
              <a:rPr sz="2350" spc="-40" dirty="0">
                <a:latin typeface="Arial MT"/>
                <a:cs typeface="Arial MT"/>
              </a:rPr>
              <a:t>chance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15" dirty="0">
                <a:latin typeface="Arial MT"/>
                <a:cs typeface="Arial MT"/>
              </a:rPr>
              <a:t>develop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15" dirty="0">
                <a:latin typeface="Arial MT"/>
                <a:cs typeface="Arial MT"/>
              </a:rPr>
              <a:t>strive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40" dirty="0">
                <a:latin typeface="Arial MT"/>
                <a:cs typeface="Arial MT"/>
              </a:rPr>
              <a:t>grasp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-45" dirty="0">
                <a:latin typeface="Arial MT"/>
                <a:cs typeface="Arial MT"/>
              </a:rPr>
              <a:t>hopes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-20" dirty="0">
                <a:latin typeface="Arial MT"/>
                <a:cs typeface="Arial MT"/>
              </a:rPr>
              <a:t> </a:t>
            </a:r>
            <a:r>
              <a:rPr sz="2350" spc="-60" dirty="0">
                <a:latin typeface="Arial MT"/>
                <a:cs typeface="Arial MT"/>
              </a:rPr>
              <a:t>needs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-55" dirty="0">
                <a:latin typeface="Arial MT"/>
                <a:cs typeface="Arial MT"/>
              </a:rPr>
              <a:t>each </a:t>
            </a:r>
            <a:r>
              <a:rPr sz="2350" spc="20" dirty="0">
                <a:latin typeface="Arial MT"/>
                <a:cs typeface="Arial MT"/>
              </a:rPr>
              <a:t>individual </a:t>
            </a:r>
            <a:r>
              <a:rPr sz="2350" spc="5" dirty="0">
                <a:latin typeface="Arial MT"/>
                <a:cs typeface="Arial MT"/>
              </a:rPr>
              <a:t>beforehand </a:t>
            </a:r>
            <a:r>
              <a:rPr sz="2350" spc="-25" dirty="0">
                <a:latin typeface="Arial MT"/>
                <a:cs typeface="Arial MT"/>
              </a:rPr>
              <a:t>when </a:t>
            </a:r>
            <a:r>
              <a:rPr sz="2350" spc="25" dirty="0">
                <a:latin typeface="Arial MT"/>
                <a:cs typeface="Arial MT"/>
              </a:rPr>
              <a:t>figuring </a:t>
            </a:r>
            <a:r>
              <a:rPr sz="2350" spc="55" dirty="0">
                <a:latin typeface="Arial MT"/>
                <a:cs typeface="Arial MT"/>
              </a:rPr>
              <a:t>out </a:t>
            </a:r>
            <a:r>
              <a:rPr sz="2350" spc="-55" dirty="0">
                <a:latin typeface="Arial MT"/>
                <a:cs typeface="Arial MT"/>
              </a:rPr>
              <a:t>answers </a:t>
            </a:r>
            <a:r>
              <a:rPr sz="2350" spc="70" dirty="0">
                <a:latin typeface="Arial MT"/>
                <a:cs typeface="Arial MT"/>
              </a:rPr>
              <a:t>or </a:t>
            </a:r>
            <a:r>
              <a:rPr sz="2350" spc="15" dirty="0">
                <a:latin typeface="Arial MT"/>
                <a:cs typeface="Arial MT"/>
              </a:rPr>
              <a:t>solutions. </a:t>
            </a:r>
            <a:r>
              <a:rPr sz="2350" spc="-10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6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pick the </a:t>
            </a:r>
            <a:r>
              <a:rPr sz="2350" spc="25" dirty="0">
                <a:latin typeface="Arial MT"/>
                <a:cs typeface="Arial MT"/>
              </a:rPr>
              <a:t>appropriate </a:t>
            </a:r>
            <a:r>
              <a:rPr sz="2350" spc="20" dirty="0">
                <a:latin typeface="Arial MT"/>
                <a:cs typeface="Arial MT"/>
              </a:rPr>
              <a:t>moment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10" dirty="0">
                <a:latin typeface="Arial MT"/>
                <a:cs typeface="Arial MT"/>
              </a:rPr>
              <a:t>setting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60" dirty="0">
                <a:latin typeface="Arial MT"/>
                <a:cs typeface="Arial MT"/>
              </a:rPr>
              <a:t>go </a:t>
            </a:r>
            <a:r>
              <a:rPr sz="2350" dirty="0">
                <a:latin typeface="Arial MT"/>
                <a:cs typeface="Arial MT"/>
              </a:rPr>
              <a:t>over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dirty="0">
                <a:latin typeface="Arial MT"/>
                <a:cs typeface="Arial MT"/>
              </a:rPr>
              <a:t>inspect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55" dirty="0">
                <a:latin typeface="Arial MT"/>
                <a:cs typeface="Arial MT"/>
              </a:rPr>
              <a:t>conflict. </a:t>
            </a:r>
            <a:r>
              <a:rPr sz="2350" spc="-10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65" dirty="0">
                <a:latin typeface="Arial MT"/>
                <a:cs typeface="Arial MT"/>
              </a:rPr>
              <a:t> </a:t>
            </a:r>
            <a:r>
              <a:rPr sz="2350" spc="15" dirty="0">
                <a:latin typeface="Arial MT"/>
                <a:cs typeface="Arial MT"/>
              </a:rPr>
              <a:t>listen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45" dirty="0">
                <a:latin typeface="Arial MT"/>
                <a:cs typeface="Arial MT"/>
              </a:rPr>
              <a:t>other </a:t>
            </a:r>
            <a:r>
              <a:rPr sz="2350" spc="-20" dirty="0">
                <a:latin typeface="Arial MT"/>
                <a:cs typeface="Arial MT"/>
              </a:rPr>
              <a:t>perspectives </a:t>
            </a:r>
            <a:r>
              <a:rPr sz="2350" spc="55" dirty="0">
                <a:latin typeface="Arial MT"/>
                <a:cs typeface="Arial MT"/>
              </a:rPr>
              <a:t>with </a:t>
            </a:r>
            <a:r>
              <a:rPr sz="2350" spc="-50" dirty="0">
                <a:latin typeface="Arial MT"/>
                <a:cs typeface="Arial MT"/>
              </a:rPr>
              <a:t>an </a:t>
            </a:r>
            <a:r>
              <a:rPr sz="2350" spc="-20" dirty="0">
                <a:latin typeface="Arial MT"/>
                <a:cs typeface="Arial MT"/>
              </a:rPr>
              <a:t>open </a:t>
            </a:r>
            <a:r>
              <a:rPr sz="2350" spc="45" dirty="0">
                <a:latin typeface="Arial MT"/>
                <a:cs typeface="Arial MT"/>
              </a:rPr>
              <a:t>mind. </a:t>
            </a:r>
            <a:r>
              <a:rPr sz="2350" spc="-5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-25" dirty="0">
                <a:latin typeface="Arial MT"/>
                <a:cs typeface="Arial MT"/>
              </a:rPr>
              <a:t>make </a:t>
            </a:r>
            <a:r>
              <a:rPr sz="2350" spc="-20" dirty="0">
                <a:latin typeface="Arial MT"/>
                <a:cs typeface="Arial MT"/>
              </a:rPr>
              <a:t>sure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30" dirty="0">
                <a:latin typeface="Arial MT"/>
                <a:cs typeface="Arial MT"/>
              </a:rPr>
              <a:t>verify </a:t>
            </a:r>
            <a:r>
              <a:rPr sz="2350" spc="50" dirty="0">
                <a:latin typeface="Arial MT"/>
                <a:cs typeface="Arial MT"/>
              </a:rPr>
              <a:t>our </a:t>
            </a:r>
            <a:r>
              <a:rPr sz="2350" spc="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understanding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10" dirty="0">
                <a:latin typeface="Arial MT"/>
                <a:cs typeface="Arial MT"/>
              </a:rPr>
              <a:t>what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45" dirty="0">
                <a:latin typeface="Arial MT"/>
                <a:cs typeface="Arial MT"/>
              </a:rPr>
              <a:t>other </a:t>
            </a:r>
            <a:r>
              <a:rPr sz="2350" spc="-15" dirty="0">
                <a:latin typeface="Arial MT"/>
                <a:cs typeface="Arial MT"/>
              </a:rPr>
              <a:t>person </a:t>
            </a:r>
            <a:r>
              <a:rPr sz="2350" spc="-80" dirty="0">
                <a:latin typeface="Arial MT"/>
                <a:cs typeface="Arial MT"/>
              </a:rPr>
              <a:t>has </a:t>
            </a:r>
            <a:r>
              <a:rPr sz="2350" spc="-40" dirty="0">
                <a:latin typeface="Arial MT"/>
                <a:cs typeface="Arial MT"/>
              </a:rPr>
              <a:t>said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-20" dirty="0">
                <a:latin typeface="Arial MT"/>
                <a:cs typeface="Arial MT"/>
              </a:rPr>
              <a:t>recognize </a:t>
            </a:r>
            <a:r>
              <a:rPr sz="2350" spc="-40" dirty="0">
                <a:latin typeface="Arial MT"/>
                <a:cs typeface="Arial MT"/>
              </a:rPr>
              <a:t>any </a:t>
            </a:r>
            <a:r>
              <a:rPr sz="2350" spc="5" dirty="0">
                <a:latin typeface="Arial MT"/>
                <a:cs typeface="Arial MT"/>
              </a:rPr>
              <a:t>valid </a:t>
            </a:r>
            <a:r>
              <a:rPr sz="2350" spc="15" dirty="0">
                <a:latin typeface="Arial MT"/>
                <a:cs typeface="Arial MT"/>
              </a:rPr>
              <a:t>points </a:t>
            </a:r>
            <a:r>
              <a:rPr sz="2350" spc="20" dirty="0">
                <a:latin typeface="Arial MT"/>
                <a:cs typeface="Arial MT"/>
              </a:rPr>
              <a:t>they </a:t>
            </a:r>
            <a:r>
              <a:rPr sz="2350" spc="25" dirty="0">
                <a:latin typeface="Arial MT"/>
                <a:cs typeface="Arial MT"/>
              </a:rPr>
              <a:t> </a:t>
            </a:r>
            <a:r>
              <a:rPr sz="2350" spc="-60" dirty="0">
                <a:latin typeface="Arial MT"/>
                <a:cs typeface="Arial MT"/>
              </a:rPr>
              <a:t>have </a:t>
            </a:r>
            <a:r>
              <a:rPr sz="2350" spc="-10" dirty="0">
                <a:latin typeface="Arial MT"/>
                <a:cs typeface="Arial MT"/>
              </a:rPr>
              <a:t>made. </a:t>
            </a:r>
            <a:r>
              <a:rPr sz="2350" spc="-5" dirty="0">
                <a:latin typeface="Arial MT"/>
                <a:cs typeface="Arial MT"/>
              </a:rPr>
              <a:t>We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-55" dirty="0">
                <a:latin typeface="Arial MT"/>
                <a:cs typeface="Arial MT"/>
              </a:rPr>
              <a:t>express </a:t>
            </a:r>
            <a:r>
              <a:rPr sz="2350" spc="50" dirty="0">
                <a:latin typeface="Arial MT"/>
                <a:cs typeface="Arial MT"/>
              </a:rPr>
              <a:t>our </a:t>
            </a:r>
            <a:r>
              <a:rPr sz="2350" spc="-10" dirty="0">
                <a:latin typeface="Arial MT"/>
                <a:cs typeface="Arial MT"/>
              </a:rPr>
              <a:t>own </a:t>
            </a:r>
            <a:r>
              <a:rPr sz="2350" spc="-55" dirty="0">
                <a:latin typeface="Arial MT"/>
                <a:cs typeface="Arial MT"/>
              </a:rPr>
              <a:t>views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5" dirty="0">
                <a:latin typeface="Arial MT"/>
                <a:cs typeface="Arial MT"/>
              </a:rPr>
              <a:t>interests </a:t>
            </a:r>
            <a:r>
              <a:rPr sz="2350" spc="35" dirty="0">
                <a:latin typeface="Arial MT"/>
                <a:cs typeface="Arial MT"/>
              </a:rPr>
              <a:t>in </a:t>
            </a:r>
            <a:r>
              <a:rPr sz="2350" spc="-105" dirty="0">
                <a:latin typeface="Arial MT"/>
                <a:cs typeface="Arial MT"/>
              </a:rPr>
              <a:t>a </a:t>
            </a:r>
            <a:r>
              <a:rPr sz="2350" spc="20" dirty="0">
                <a:latin typeface="Arial MT"/>
                <a:cs typeface="Arial MT"/>
              </a:rPr>
              <a:t>respectful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50" dirty="0">
                <a:latin typeface="Arial MT"/>
                <a:cs typeface="Arial MT"/>
              </a:rPr>
              <a:t>non- </a:t>
            </a:r>
            <a:r>
              <a:rPr sz="2350" spc="55" dirty="0">
                <a:latin typeface="Arial MT"/>
                <a:cs typeface="Arial MT"/>
              </a:rPr>
              <a:t> </a:t>
            </a:r>
            <a:r>
              <a:rPr sz="2350" spc="35" dirty="0">
                <a:latin typeface="Arial MT"/>
                <a:cs typeface="Arial MT"/>
              </a:rPr>
              <a:t>confrontational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way.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Lastly,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65" dirty="0">
                <a:latin typeface="Arial MT"/>
                <a:cs typeface="Arial MT"/>
              </a:rPr>
              <a:t>we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will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50" dirty="0">
                <a:latin typeface="Arial MT"/>
                <a:cs typeface="Arial MT"/>
              </a:rPr>
              <a:t>attempt</a:t>
            </a:r>
            <a:r>
              <a:rPr sz="2350" spc="-40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55" dirty="0">
                <a:latin typeface="Arial MT"/>
                <a:cs typeface="Arial MT"/>
              </a:rPr>
              <a:t>find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-105" dirty="0">
                <a:latin typeface="Arial MT"/>
                <a:cs typeface="Arial MT"/>
              </a:rPr>
              <a:t>a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35" dirty="0">
                <a:latin typeface="Arial MT"/>
                <a:cs typeface="Arial MT"/>
              </a:rPr>
              <a:t>mutual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understanding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35" dirty="0">
                <a:latin typeface="Arial MT"/>
                <a:cs typeface="Arial MT"/>
              </a:rPr>
              <a:t>in</a:t>
            </a:r>
            <a:r>
              <a:rPr sz="2350" spc="-40" dirty="0">
                <a:latin typeface="Arial MT"/>
                <a:cs typeface="Arial MT"/>
              </a:rPr>
              <a:t> </a:t>
            </a:r>
            <a:r>
              <a:rPr sz="2350" spc="40" dirty="0">
                <a:latin typeface="Arial MT"/>
                <a:cs typeface="Arial MT"/>
              </a:rPr>
              <a:t>order</a:t>
            </a:r>
            <a:r>
              <a:rPr sz="2350" spc="-45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-25" dirty="0">
                <a:latin typeface="Arial MT"/>
                <a:cs typeface="Arial MT"/>
              </a:rPr>
              <a:t>come</a:t>
            </a:r>
            <a:r>
              <a:rPr sz="2350" spc="-60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50" dirty="0">
                <a:latin typeface="Arial MT"/>
                <a:cs typeface="Arial MT"/>
              </a:rPr>
              <a:t>an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5" dirty="0">
                <a:latin typeface="Arial MT"/>
                <a:cs typeface="Arial MT"/>
              </a:rPr>
              <a:t>agreement.</a:t>
            </a: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650" b="1" spc="5" dirty="0">
                <a:latin typeface="Verdana"/>
                <a:cs typeface="Verdana"/>
              </a:rPr>
              <a:t>Meeting</a:t>
            </a:r>
            <a:r>
              <a:rPr sz="2650" b="1" spc="-170" dirty="0">
                <a:latin typeface="Verdana"/>
                <a:cs typeface="Verdana"/>
              </a:rPr>
              <a:t> </a:t>
            </a:r>
            <a:r>
              <a:rPr sz="2650" b="1" spc="-35" dirty="0">
                <a:latin typeface="Verdana"/>
                <a:cs typeface="Verdana"/>
              </a:rPr>
              <a:t>Procedures:</a:t>
            </a:r>
            <a:endParaRPr sz="2650">
              <a:latin typeface="Verdana"/>
              <a:cs typeface="Verdana"/>
            </a:endParaRPr>
          </a:p>
          <a:p>
            <a:pPr marL="12700" marR="8890">
              <a:lnSpc>
                <a:spcPts val="3250"/>
              </a:lnSpc>
            </a:pPr>
            <a:r>
              <a:rPr sz="2350" spc="-15" dirty="0">
                <a:latin typeface="Arial MT"/>
                <a:cs typeface="Arial MT"/>
              </a:rPr>
              <a:t>Meetings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45" dirty="0">
                <a:latin typeface="Arial MT"/>
                <a:cs typeface="Arial MT"/>
              </a:rPr>
              <a:t>start </a:t>
            </a:r>
            <a:r>
              <a:rPr sz="2350" spc="-25" dirty="0">
                <a:latin typeface="Arial MT"/>
                <a:cs typeface="Arial MT"/>
              </a:rPr>
              <a:t>and </a:t>
            </a:r>
            <a:r>
              <a:rPr sz="2350" spc="-20" dirty="0">
                <a:latin typeface="Arial MT"/>
                <a:cs typeface="Arial MT"/>
              </a:rPr>
              <a:t>end </a:t>
            </a:r>
            <a:r>
              <a:rPr sz="2350" spc="30" dirty="0">
                <a:latin typeface="Arial MT"/>
                <a:cs typeface="Arial MT"/>
              </a:rPr>
              <a:t>at the </a:t>
            </a:r>
            <a:r>
              <a:rPr sz="2350" spc="-25" dirty="0">
                <a:latin typeface="Arial MT"/>
                <a:cs typeface="Arial MT"/>
              </a:rPr>
              <a:t>designated </a:t>
            </a:r>
            <a:r>
              <a:rPr sz="2350" spc="55" dirty="0">
                <a:latin typeface="Arial MT"/>
                <a:cs typeface="Arial MT"/>
              </a:rPr>
              <a:t>time. </a:t>
            </a:r>
            <a:r>
              <a:rPr sz="2350" spc="-30" dirty="0">
                <a:latin typeface="Arial MT"/>
                <a:cs typeface="Arial MT"/>
              </a:rPr>
              <a:t>Everyone </a:t>
            </a:r>
            <a:r>
              <a:rPr sz="2350" spc="15" dirty="0">
                <a:latin typeface="Arial MT"/>
                <a:cs typeface="Arial MT"/>
              </a:rPr>
              <a:t>attending </a:t>
            </a:r>
            <a:r>
              <a:rPr sz="2350" dirty="0">
                <a:latin typeface="Arial MT"/>
                <a:cs typeface="Arial MT"/>
              </a:rPr>
              <a:t>should </a:t>
            </a:r>
            <a:r>
              <a:rPr sz="2350" spc="-25" dirty="0">
                <a:latin typeface="Arial MT"/>
                <a:cs typeface="Arial MT"/>
              </a:rPr>
              <a:t>come </a:t>
            </a:r>
            <a:r>
              <a:rPr sz="2350" spc="-20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ready </a:t>
            </a:r>
            <a:r>
              <a:rPr sz="2350" spc="90" dirty="0">
                <a:latin typeface="Arial MT"/>
                <a:cs typeface="Arial MT"/>
              </a:rPr>
              <a:t>for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10" dirty="0">
                <a:latin typeface="Arial MT"/>
                <a:cs typeface="Arial MT"/>
              </a:rPr>
              <a:t>meeting. </a:t>
            </a:r>
            <a:r>
              <a:rPr sz="2350" spc="65" dirty="0">
                <a:latin typeface="Arial MT"/>
                <a:cs typeface="Arial MT"/>
              </a:rPr>
              <a:t>At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-35" dirty="0">
                <a:latin typeface="Arial MT"/>
                <a:cs typeface="Arial MT"/>
              </a:rPr>
              <a:t>close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-55" dirty="0">
                <a:latin typeface="Arial MT"/>
                <a:cs typeface="Arial MT"/>
              </a:rPr>
              <a:t>each </a:t>
            </a:r>
            <a:r>
              <a:rPr sz="2350" spc="5" dirty="0">
                <a:latin typeface="Arial MT"/>
                <a:cs typeface="Arial MT"/>
              </a:rPr>
              <a:t>meeting, </a:t>
            </a:r>
            <a:r>
              <a:rPr sz="2350" spc="10" dirty="0">
                <a:latin typeface="Arial MT"/>
                <a:cs typeface="Arial MT"/>
              </a:rPr>
              <a:t>topics </a:t>
            </a:r>
            <a:r>
              <a:rPr sz="2350" spc="90" dirty="0">
                <a:latin typeface="Arial MT"/>
                <a:cs typeface="Arial MT"/>
              </a:rPr>
              <a:t>for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5" dirty="0">
                <a:latin typeface="Arial MT"/>
                <a:cs typeface="Arial MT"/>
              </a:rPr>
              <a:t>next </a:t>
            </a:r>
            <a:r>
              <a:rPr sz="2350" spc="-30" dirty="0">
                <a:latin typeface="Arial MT"/>
                <a:cs typeface="Arial MT"/>
              </a:rPr>
              <a:t>one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-35" dirty="0">
                <a:latin typeface="Arial MT"/>
                <a:cs typeface="Arial MT"/>
              </a:rPr>
              <a:t>be </a:t>
            </a:r>
            <a:r>
              <a:rPr sz="2350" spc="-30" dirty="0">
                <a:latin typeface="Arial MT"/>
                <a:cs typeface="Arial MT"/>
              </a:rPr>
              <a:t> </a:t>
            </a:r>
            <a:r>
              <a:rPr sz="2350" spc="-35" dirty="0">
                <a:latin typeface="Arial MT"/>
                <a:cs typeface="Arial MT"/>
              </a:rPr>
              <a:t>discussed.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An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30" dirty="0">
                <a:latin typeface="Arial MT"/>
                <a:cs typeface="Arial MT"/>
              </a:rPr>
              <a:t>idea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bank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should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35" dirty="0">
                <a:latin typeface="Arial MT"/>
                <a:cs typeface="Arial MT"/>
              </a:rPr>
              <a:t>be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55" dirty="0">
                <a:latin typeface="Arial MT"/>
                <a:cs typeface="Arial MT"/>
              </a:rPr>
              <a:t>used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store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40" dirty="0">
                <a:latin typeface="Arial MT"/>
                <a:cs typeface="Arial MT"/>
              </a:rPr>
              <a:t>any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10" dirty="0">
                <a:latin typeface="Arial MT"/>
                <a:cs typeface="Arial MT"/>
              </a:rPr>
              <a:t>topics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that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25" dirty="0">
                <a:latin typeface="Arial MT"/>
                <a:cs typeface="Arial MT"/>
              </a:rPr>
              <a:t>arise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that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15" dirty="0">
                <a:latin typeface="Arial MT"/>
                <a:cs typeface="Arial MT"/>
              </a:rPr>
              <a:t>are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55" dirty="0">
                <a:latin typeface="Arial MT"/>
                <a:cs typeface="Arial MT"/>
              </a:rPr>
              <a:t>not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part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-20" dirty="0">
                <a:latin typeface="Arial MT"/>
                <a:cs typeface="Arial MT"/>
              </a:rPr>
              <a:t>discussion. </a:t>
            </a:r>
            <a:r>
              <a:rPr sz="2350" spc="85" dirty="0">
                <a:latin typeface="Arial MT"/>
                <a:cs typeface="Arial MT"/>
              </a:rPr>
              <a:t>If </a:t>
            </a:r>
            <a:r>
              <a:rPr sz="2350" spc="30" dirty="0">
                <a:latin typeface="Arial MT"/>
                <a:cs typeface="Arial MT"/>
              </a:rPr>
              <a:t>there </a:t>
            </a:r>
            <a:r>
              <a:rPr sz="2350" spc="-15" dirty="0">
                <a:latin typeface="Arial MT"/>
                <a:cs typeface="Arial MT"/>
              </a:rPr>
              <a:t>are </a:t>
            </a:r>
            <a:r>
              <a:rPr sz="2350" spc="-40" dirty="0">
                <a:latin typeface="Arial MT"/>
                <a:cs typeface="Arial MT"/>
              </a:rPr>
              <a:t>any </a:t>
            </a:r>
            <a:r>
              <a:rPr sz="2350" spc="-10" dirty="0">
                <a:latin typeface="Arial MT"/>
                <a:cs typeface="Arial MT"/>
              </a:rPr>
              <a:t>unresolved </a:t>
            </a:r>
            <a:r>
              <a:rPr sz="2350" spc="-55" dirty="0">
                <a:latin typeface="Arial MT"/>
                <a:cs typeface="Arial MT"/>
              </a:rPr>
              <a:t>issues, </a:t>
            </a:r>
            <a:r>
              <a:rPr sz="2350" spc="20" dirty="0">
                <a:latin typeface="Arial MT"/>
                <a:cs typeface="Arial MT"/>
              </a:rPr>
              <a:t>they </a:t>
            </a:r>
            <a:r>
              <a:rPr sz="2350" spc="60" dirty="0">
                <a:latin typeface="Arial MT"/>
                <a:cs typeface="Arial MT"/>
              </a:rPr>
              <a:t>will </a:t>
            </a:r>
            <a:r>
              <a:rPr sz="2350" spc="-35" dirty="0">
                <a:latin typeface="Arial MT"/>
                <a:cs typeface="Arial MT"/>
              </a:rPr>
              <a:t>be </a:t>
            </a:r>
            <a:r>
              <a:rPr sz="2350" spc="-25" dirty="0">
                <a:latin typeface="Arial MT"/>
                <a:cs typeface="Arial MT"/>
              </a:rPr>
              <a:t>added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30" dirty="0">
                <a:latin typeface="Arial MT"/>
                <a:cs typeface="Arial MT"/>
              </a:rPr>
              <a:t>the </a:t>
            </a:r>
            <a:r>
              <a:rPr sz="2350" spc="45" dirty="0">
                <a:latin typeface="Arial MT"/>
                <a:cs typeface="Arial MT"/>
              </a:rPr>
              <a:t>list </a:t>
            </a:r>
            <a:r>
              <a:rPr sz="2350" spc="60" dirty="0">
                <a:latin typeface="Arial MT"/>
                <a:cs typeface="Arial MT"/>
              </a:rPr>
              <a:t>of </a:t>
            </a:r>
            <a:r>
              <a:rPr sz="2350" spc="65" dirty="0">
                <a:latin typeface="Arial MT"/>
                <a:cs typeface="Arial MT"/>
              </a:rPr>
              <a:t> </a:t>
            </a:r>
            <a:r>
              <a:rPr sz="2350" spc="25" dirty="0">
                <a:latin typeface="Arial MT"/>
                <a:cs typeface="Arial MT"/>
              </a:rPr>
              <a:t>matters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25" dirty="0">
                <a:latin typeface="Arial MT"/>
                <a:cs typeface="Arial MT"/>
              </a:rPr>
              <a:t>address. </a:t>
            </a:r>
            <a:r>
              <a:rPr sz="2350" spc="85" dirty="0">
                <a:latin typeface="Arial MT"/>
                <a:cs typeface="Arial MT"/>
              </a:rPr>
              <a:t>If </a:t>
            </a:r>
            <a:r>
              <a:rPr sz="2350" spc="-45" dirty="0">
                <a:latin typeface="Arial MT"/>
                <a:cs typeface="Arial MT"/>
              </a:rPr>
              <a:t>someone is </a:t>
            </a:r>
            <a:r>
              <a:rPr sz="2350" spc="55" dirty="0">
                <a:latin typeface="Arial MT"/>
                <a:cs typeface="Arial MT"/>
              </a:rPr>
              <a:t>not </a:t>
            </a:r>
            <a:r>
              <a:rPr sz="2350" spc="-20" dirty="0">
                <a:latin typeface="Arial MT"/>
                <a:cs typeface="Arial MT"/>
              </a:rPr>
              <a:t>able </a:t>
            </a:r>
            <a:r>
              <a:rPr sz="2350" spc="80" dirty="0">
                <a:latin typeface="Arial MT"/>
                <a:cs typeface="Arial MT"/>
              </a:rPr>
              <a:t>to </a:t>
            </a:r>
            <a:r>
              <a:rPr sz="2350" spc="-25" dirty="0">
                <a:latin typeface="Arial MT"/>
                <a:cs typeface="Arial MT"/>
              </a:rPr>
              <a:t>make </a:t>
            </a:r>
            <a:r>
              <a:rPr sz="2350" spc="100" dirty="0">
                <a:latin typeface="Arial MT"/>
                <a:cs typeface="Arial MT"/>
              </a:rPr>
              <a:t>it, </a:t>
            </a:r>
            <a:r>
              <a:rPr sz="2350" spc="20" dirty="0">
                <a:latin typeface="Arial MT"/>
                <a:cs typeface="Arial MT"/>
              </a:rPr>
              <a:t>they </a:t>
            </a:r>
            <a:r>
              <a:rPr sz="2350" dirty="0">
                <a:latin typeface="Arial MT"/>
                <a:cs typeface="Arial MT"/>
              </a:rPr>
              <a:t>should </a:t>
            </a:r>
            <a:r>
              <a:rPr sz="2350" spc="-55" dirty="0">
                <a:latin typeface="Arial MT"/>
                <a:cs typeface="Arial MT"/>
              </a:rPr>
              <a:t>send </a:t>
            </a:r>
            <a:r>
              <a:rPr sz="2350" spc="-105" dirty="0">
                <a:latin typeface="Arial MT"/>
                <a:cs typeface="Arial MT"/>
              </a:rPr>
              <a:t>a </a:t>
            </a:r>
            <a:r>
              <a:rPr sz="2350" spc="-100" dirty="0">
                <a:latin typeface="Arial MT"/>
                <a:cs typeface="Arial MT"/>
              </a:rPr>
              <a:t> </a:t>
            </a:r>
            <a:r>
              <a:rPr sz="2350" spc="5" dirty="0">
                <a:latin typeface="Arial MT"/>
                <a:cs typeface="Arial MT"/>
              </a:rPr>
              <a:t>representative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55" dirty="0">
                <a:latin typeface="Arial MT"/>
                <a:cs typeface="Arial MT"/>
              </a:rPr>
              <a:t>with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50" dirty="0">
                <a:latin typeface="Arial MT"/>
                <a:cs typeface="Arial MT"/>
              </a:rPr>
              <a:t>authority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80" dirty="0">
                <a:latin typeface="Arial MT"/>
                <a:cs typeface="Arial MT"/>
              </a:rPr>
              <a:t>to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25" dirty="0">
                <a:latin typeface="Arial MT"/>
                <a:cs typeface="Arial MT"/>
              </a:rPr>
              <a:t>make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decisions.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10" dirty="0">
                <a:latin typeface="Arial MT"/>
                <a:cs typeface="Arial MT"/>
              </a:rPr>
              <a:t>Duties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90" dirty="0">
                <a:latin typeface="Arial MT"/>
                <a:cs typeface="Arial MT"/>
              </a:rPr>
              <a:t>for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-20" dirty="0">
                <a:latin typeface="Arial MT"/>
                <a:cs typeface="Arial MT"/>
              </a:rPr>
              <a:t>meetings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should</a:t>
            </a:r>
            <a:r>
              <a:rPr sz="2350" spc="-50" dirty="0">
                <a:latin typeface="Arial MT"/>
                <a:cs typeface="Arial MT"/>
              </a:rPr>
              <a:t> </a:t>
            </a:r>
            <a:r>
              <a:rPr sz="2350" spc="-35" dirty="0">
                <a:latin typeface="Arial MT"/>
                <a:cs typeface="Arial MT"/>
              </a:rPr>
              <a:t>be </a:t>
            </a:r>
            <a:r>
              <a:rPr sz="2350" spc="-640" dirty="0">
                <a:latin typeface="Arial MT"/>
                <a:cs typeface="Arial MT"/>
              </a:rPr>
              <a:t> </a:t>
            </a:r>
            <a:r>
              <a:rPr sz="2350" spc="40" dirty="0">
                <a:latin typeface="Arial MT"/>
                <a:cs typeface="Arial MT"/>
              </a:rPr>
              <a:t>rotated</a:t>
            </a:r>
            <a:r>
              <a:rPr sz="2350" spc="-60" dirty="0">
                <a:latin typeface="Arial MT"/>
                <a:cs typeface="Arial MT"/>
              </a:rPr>
              <a:t> </a:t>
            </a:r>
            <a:r>
              <a:rPr sz="2350" spc="-35" dirty="0">
                <a:latin typeface="Arial MT"/>
                <a:cs typeface="Arial MT"/>
              </a:rPr>
              <a:t>among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spc="30" dirty="0">
                <a:latin typeface="Arial MT"/>
                <a:cs typeface="Arial MT"/>
              </a:rPr>
              <a:t>the</a:t>
            </a:r>
            <a:r>
              <a:rPr sz="2350" spc="-55" dirty="0">
                <a:latin typeface="Arial MT"/>
                <a:cs typeface="Arial MT"/>
              </a:rPr>
              <a:t> </a:t>
            </a:r>
            <a:r>
              <a:rPr sz="2350" dirty="0">
                <a:latin typeface="Arial MT"/>
                <a:cs typeface="Arial MT"/>
              </a:rPr>
              <a:t>members.</a:t>
            </a:r>
            <a:endParaRPr sz="23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15024" y="662121"/>
            <a:ext cx="12225655" cy="8591550"/>
            <a:chOff x="5815024" y="662121"/>
            <a:chExt cx="12225655" cy="85915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5024" y="1890705"/>
              <a:ext cx="253602" cy="140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4618" y="662121"/>
              <a:ext cx="5495924" cy="8591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75686"/>
            <a:ext cx="18288000" cy="6911340"/>
            <a:chOff x="0" y="3375686"/>
            <a:chExt cx="18288000" cy="6911340"/>
          </a:xfrm>
        </p:grpSpPr>
        <p:sp>
          <p:nvSpPr>
            <p:cNvPr id="3" name="object 3"/>
            <p:cNvSpPr/>
            <p:nvPr/>
          </p:nvSpPr>
          <p:spPr>
            <a:xfrm>
              <a:off x="0" y="7500111"/>
              <a:ext cx="18288000" cy="2787015"/>
            </a:xfrm>
            <a:custGeom>
              <a:avLst/>
              <a:gdLst/>
              <a:ahLst/>
              <a:cxnLst/>
              <a:rect l="l" t="t" r="r" b="b"/>
              <a:pathLst>
                <a:path w="18288000" h="2787015">
                  <a:moveTo>
                    <a:pt x="0" y="0"/>
                  </a:moveTo>
                  <a:lnTo>
                    <a:pt x="18287999" y="0"/>
                  </a:lnTo>
                  <a:lnTo>
                    <a:pt x="18287999" y="2786887"/>
                  </a:lnTo>
                  <a:lnTo>
                    <a:pt x="0" y="2786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136" y="3375686"/>
              <a:ext cx="5016794" cy="48813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5962" y="4630018"/>
              <a:ext cx="1294765" cy="3088005"/>
            </a:xfrm>
            <a:custGeom>
              <a:avLst/>
              <a:gdLst/>
              <a:ahLst/>
              <a:cxnLst/>
              <a:rect l="l" t="t" r="r" b="b"/>
              <a:pathLst>
                <a:path w="1294764" h="3088004">
                  <a:moveTo>
                    <a:pt x="681496" y="3087935"/>
                  </a:moveTo>
                  <a:lnTo>
                    <a:pt x="673979" y="3085934"/>
                  </a:lnTo>
                  <a:lnTo>
                    <a:pt x="550196" y="3005982"/>
                  </a:lnTo>
                  <a:lnTo>
                    <a:pt x="0" y="2159561"/>
                  </a:lnTo>
                  <a:lnTo>
                    <a:pt x="85702" y="2096520"/>
                  </a:lnTo>
                  <a:lnTo>
                    <a:pt x="640373" y="2915911"/>
                  </a:lnTo>
                  <a:lnTo>
                    <a:pt x="692379" y="3071667"/>
                  </a:lnTo>
                  <a:lnTo>
                    <a:pt x="692439" y="3079460"/>
                  </a:lnTo>
                  <a:lnTo>
                    <a:pt x="688230" y="3085330"/>
                  </a:lnTo>
                  <a:lnTo>
                    <a:pt x="681496" y="3087935"/>
                  </a:lnTo>
                  <a:close/>
                </a:path>
                <a:path w="1294764" h="3088004">
                  <a:moveTo>
                    <a:pt x="1259744" y="69057"/>
                  </a:moveTo>
                  <a:lnTo>
                    <a:pt x="1246291" y="66345"/>
                  </a:lnTo>
                  <a:lnTo>
                    <a:pt x="1235305" y="58949"/>
                  </a:lnTo>
                  <a:lnTo>
                    <a:pt x="1227896" y="47981"/>
                  </a:lnTo>
                  <a:lnTo>
                    <a:pt x="1225180" y="34551"/>
                  </a:lnTo>
                  <a:lnTo>
                    <a:pt x="1227896" y="21095"/>
                  </a:lnTo>
                  <a:lnTo>
                    <a:pt x="1235305" y="10113"/>
                  </a:lnTo>
                  <a:lnTo>
                    <a:pt x="1246291" y="2712"/>
                  </a:lnTo>
                  <a:lnTo>
                    <a:pt x="1259744" y="0"/>
                  </a:lnTo>
                  <a:lnTo>
                    <a:pt x="1273196" y="2712"/>
                  </a:lnTo>
                  <a:lnTo>
                    <a:pt x="1284183" y="10113"/>
                  </a:lnTo>
                  <a:lnTo>
                    <a:pt x="1291591" y="21095"/>
                  </a:lnTo>
                  <a:lnTo>
                    <a:pt x="1294308" y="34551"/>
                  </a:lnTo>
                  <a:lnTo>
                    <a:pt x="1291591" y="47981"/>
                  </a:lnTo>
                  <a:lnTo>
                    <a:pt x="1284183" y="58949"/>
                  </a:lnTo>
                  <a:lnTo>
                    <a:pt x="1273196" y="66345"/>
                  </a:lnTo>
                  <a:lnTo>
                    <a:pt x="1259744" y="69057"/>
                  </a:lnTo>
                  <a:close/>
                </a:path>
                <a:path w="1294764" h="3088004">
                  <a:moveTo>
                    <a:pt x="841823" y="117055"/>
                  </a:moveTo>
                  <a:lnTo>
                    <a:pt x="828370" y="114343"/>
                  </a:lnTo>
                  <a:lnTo>
                    <a:pt x="817384" y="106947"/>
                  </a:lnTo>
                  <a:lnTo>
                    <a:pt x="809975" y="95979"/>
                  </a:lnTo>
                  <a:lnTo>
                    <a:pt x="807259" y="82549"/>
                  </a:lnTo>
                  <a:lnTo>
                    <a:pt x="809975" y="69120"/>
                  </a:lnTo>
                  <a:lnTo>
                    <a:pt x="817384" y="58151"/>
                  </a:lnTo>
                  <a:lnTo>
                    <a:pt x="828370" y="50756"/>
                  </a:lnTo>
                  <a:lnTo>
                    <a:pt x="841823" y="48043"/>
                  </a:lnTo>
                  <a:lnTo>
                    <a:pt x="855302" y="50756"/>
                  </a:lnTo>
                  <a:lnTo>
                    <a:pt x="866302" y="58151"/>
                  </a:lnTo>
                  <a:lnTo>
                    <a:pt x="873715" y="69120"/>
                  </a:lnTo>
                  <a:lnTo>
                    <a:pt x="876433" y="82549"/>
                  </a:lnTo>
                  <a:lnTo>
                    <a:pt x="873715" y="95979"/>
                  </a:lnTo>
                  <a:lnTo>
                    <a:pt x="866302" y="106947"/>
                  </a:lnTo>
                  <a:lnTo>
                    <a:pt x="855302" y="114343"/>
                  </a:lnTo>
                  <a:lnTo>
                    <a:pt x="841823" y="11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5075" y="2695844"/>
            <a:ext cx="171450" cy="171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5075" y="4181744"/>
            <a:ext cx="171450" cy="1714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5075" y="5667644"/>
            <a:ext cx="171450" cy="1714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97075" y="1561080"/>
            <a:ext cx="10029825" cy="59690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IN" sz="4200" b="1" spc="-365" dirty="0">
                <a:solidFill>
                  <a:srgbClr val="121212"/>
                </a:solidFill>
                <a:latin typeface="Tahoma"/>
                <a:cs typeface="Tahoma"/>
              </a:rPr>
              <a:t>W</a:t>
            </a:r>
            <a:r>
              <a:rPr sz="4200" b="1" spc="-385" dirty="0">
                <a:solidFill>
                  <a:srgbClr val="121212"/>
                </a:solidFill>
                <a:latin typeface="Tahoma"/>
                <a:cs typeface="Tahoma"/>
              </a:rPr>
              <a:t>h</a:t>
            </a:r>
            <a:r>
              <a:rPr sz="4200" b="1" spc="-275" dirty="0">
                <a:solidFill>
                  <a:srgbClr val="121212"/>
                </a:solidFill>
                <a:latin typeface="Tahoma"/>
                <a:cs typeface="Tahoma"/>
              </a:rPr>
              <a:t>a</a:t>
            </a:r>
            <a:r>
              <a:rPr sz="4200" b="1" spc="-125" dirty="0">
                <a:solidFill>
                  <a:srgbClr val="121212"/>
                </a:solidFill>
                <a:latin typeface="Tahoma"/>
                <a:cs typeface="Tahoma"/>
              </a:rPr>
              <a:t>t</a:t>
            </a:r>
            <a:r>
              <a:rPr sz="4200" b="1" spc="-395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4200" b="1" spc="-365" dirty="0">
                <a:solidFill>
                  <a:srgbClr val="121212"/>
                </a:solidFill>
                <a:latin typeface="Tahoma"/>
                <a:cs typeface="Tahoma"/>
              </a:rPr>
              <a:t>w</a:t>
            </a:r>
            <a:r>
              <a:rPr sz="4200" b="1" spc="-275" dirty="0">
                <a:solidFill>
                  <a:srgbClr val="121212"/>
                </a:solidFill>
                <a:latin typeface="Tahoma"/>
                <a:cs typeface="Tahoma"/>
              </a:rPr>
              <a:t>a</a:t>
            </a:r>
            <a:r>
              <a:rPr sz="4200" b="1" spc="-20" dirty="0">
                <a:solidFill>
                  <a:srgbClr val="121212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4200" b="1" spc="-285" dirty="0">
                <a:solidFill>
                  <a:srgbClr val="121212"/>
                </a:solidFill>
                <a:latin typeface="Tahoma"/>
                <a:cs typeface="Tahoma"/>
              </a:rPr>
              <a:t>g</a:t>
            </a:r>
            <a:r>
              <a:rPr sz="4200" b="1" spc="-254" dirty="0">
                <a:solidFill>
                  <a:srgbClr val="121212"/>
                </a:solidFill>
                <a:latin typeface="Tahoma"/>
                <a:cs typeface="Tahoma"/>
              </a:rPr>
              <a:t>oo</a:t>
            </a:r>
            <a:r>
              <a:rPr sz="4200" b="1" spc="-290" dirty="0">
                <a:solidFill>
                  <a:srgbClr val="121212"/>
                </a:solidFill>
                <a:latin typeface="Tahoma"/>
                <a:cs typeface="Tahoma"/>
              </a:rPr>
              <a:t>d</a:t>
            </a:r>
            <a:r>
              <a:rPr sz="4200" b="1" spc="-100" dirty="0">
                <a:solidFill>
                  <a:srgbClr val="121212"/>
                </a:solidFill>
                <a:latin typeface="Tahoma"/>
                <a:cs typeface="Tahoma"/>
              </a:rPr>
              <a:t>?</a:t>
            </a:r>
            <a:endParaRPr sz="4200" dirty="0">
              <a:latin typeface="Tahoma"/>
              <a:cs typeface="Tahoma"/>
            </a:endParaRPr>
          </a:p>
          <a:p>
            <a:pPr marL="918844" marR="5080">
              <a:lnSpc>
                <a:spcPts val="5850"/>
              </a:lnSpc>
              <a:spcBef>
                <a:spcPts val="330"/>
              </a:spcBef>
            </a:pPr>
            <a:r>
              <a:rPr sz="4200" b="1" spc="-14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h 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15" dirty="0">
                <a:solidFill>
                  <a:srgbClr val="407BFF"/>
                </a:solidFill>
                <a:latin typeface="Tahoma"/>
                <a:cs typeface="Tahoma"/>
              </a:rPr>
              <a:t>f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500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20" dirty="0">
                <a:solidFill>
                  <a:srgbClr val="407BFF"/>
                </a:solidFill>
                <a:latin typeface="Tahoma"/>
                <a:cs typeface="Tahoma"/>
              </a:rPr>
              <a:t>b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15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20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320" dirty="0">
                <a:solidFill>
                  <a:srgbClr val="407BFF"/>
                </a:solidFill>
                <a:latin typeface="Tahoma"/>
                <a:cs typeface="Tahoma"/>
              </a:rPr>
              <a:t>b</a:t>
            </a:r>
            <a:r>
              <a:rPr sz="4200" b="1" spc="-405" dirty="0">
                <a:solidFill>
                  <a:srgbClr val="407BFF"/>
                </a:solidFill>
                <a:latin typeface="Tahoma"/>
                <a:cs typeface="Tahoma"/>
              </a:rPr>
              <a:t>u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d 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215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310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229" dirty="0">
                <a:solidFill>
                  <a:srgbClr val="407BFF"/>
                </a:solidFill>
                <a:latin typeface="Tahoma"/>
                <a:cs typeface="Tahoma"/>
              </a:rPr>
              <a:t>l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y</a:t>
            </a:r>
            <a:r>
              <a:rPr sz="4200" b="1" spc="-55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54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p</a:t>
            </a:r>
            <a:r>
              <a:rPr sz="4200" b="1" spc="-220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475" dirty="0">
                <a:solidFill>
                  <a:srgbClr val="407BFF"/>
                </a:solidFill>
                <a:latin typeface="Tahoma"/>
                <a:cs typeface="Tahoma"/>
              </a:rPr>
              <a:t>j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150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.  </a:t>
            </a:r>
            <a:r>
              <a:rPr sz="4200" b="1" spc="-120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500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ee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15" dirty="0">
                <a:solidFill>
                  <a:srgbClr val="407BFF"/>
                </a:solidFill>
                <a:latin typeface="Tahoma"/>
                <a:cs typeface="Tahoma"/>
              </a:rPr>
              <a:t>g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455" dirty="0">
                <a:solidFill>
                  <a:srgbClr val="407BFF"/>
                </a:solidFill>
                <a:latin typeface="Tahoma"/>
                <a:cs typeface="Tahoma"/>
              </a:rPr>
              <a:t>w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20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10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405" dirty="0">
                <a:solidFill>
                  <a:srgbClr val="407BFF"/>
                </a:solidFill>
                <a:latin typeface="Tahoma"/>
                <a:cs typeface="Tahoma"/>
              </a:rPr>
              <a:t>u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35" dirty="0">
                <a:solidFill>
                  <a:srgbClr val="407BFF"/>
                </a:solidFill>
                <a:latin typeface="Tahoma"/>
                <a:cs typeface="Tahoma"/>
              </a:rPr>
              <a:t>s 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p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15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55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10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405" dirty="0">
                <a:solidFill>
                  <a:srgbClr val="407BFF"/>
                </a:solidFill>
                <a:latin typeface="Tahoma"/>
                <a:cs typeface="Tahoma"/>
              </a:rPr>
              <a:t>u</a:t>
            </a:r>
            <a:r>
              <a:rPr sz="4200" b="1" spc="-229" dirty="0">
                <a:solidFill>
                  <a:srgbClr val="407BFF"/>
                </a:solidFill>
                <a:latin typeface="Tahoma"/>
                <a:cs typeface="Tahoma"/>
              </a:rPr>
              <a:t>l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lang="en-IN" sz="4200" b="1" spc="-204" dirty="0">
                <a:solidFill>
                  <a:srgbClr val="407BFF"/>
                </a:solidFill>
                <a:latin typeface="Tahoma"/>
                <a:cs typeface="Tahoma"/>
              </a:rPr>
              <a:t>.</a:t>
            </a:r>
            <a:endParaRPr sz="4200" dirty="0">
              <a:latin typeface="Tahoma"/>
              <a:cs typeface="Tahoma"/>
            </a:endParaRPr>
          </a:p>
          <a:p>
            <a:pPr marL="918844" marR="247650" algn="just">
              <a:lnSpc>
                <a:spcPts val="5850"/>
              </a:lnSpc>
            </a:pPr>
            <a:r>
              <a:rPr sz="4200" b="1" spc="-120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500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10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55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405" dirty="0">
                <a:solidFill>
                  <a:srgbClr val="407BFF"/>
                </a:solidFill>
                <a:latin typeface="Tahoma"/>
                <a:cs typeface="Tahoma"/>
              </a:rPr>
              <a:t>u</a:t>
            </a:r>
            <a:r>
              <a:rPr sz="4200" b="1" spc="-55" dirty="0">
                <a:solidFill>
                  <a:srgbClr val="407BFF"/>
                </a:solidFill>
                <a:latin typeface="Tahoma"/>
                <a:cs typeface="Tahoma"/>
              </a:rPr>
              <a:t>ss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n 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ee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15" dirty="0">
                <a:solidFill>
                  <a:srgbClr val="407BFF"/>
                </a:solidFill>
                <a:latin typeface="Tahoma"/>
                <a:cs typeface="Tahoma"/>
              </a:rPr>
              <a:t>g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29" dirty="0">
                <a:solidFill>
                  <a:srgbClr val="407BFF"/>
                </a:solidFill>
                <a:latin typeface="Tahoma"/>
                <a:cs typeface="Tahoma"/>
              </a:rPr>
              <a:t>l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p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d 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54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p</a:t>
            </a:r>
            <a:r>
              <a:rPr sz="4200" b="1" spc="-220" dirty="0">
                <a:solidFill>
                  <a:srgbClr val="407BFF"/>
                </a:solidFill>
                <a:latin typeface="Tahoma"/>
                <a:cs typeface="Tahoma"/>
              </a:rPr>
              <a:t>r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ee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455" dirty="0">
                <a:solidFill>
                  <a:srgbClr val="407BFF"/>
                </a:solidFill>
                <a:latin typeface="Tahoma"/>
                <a:cs typeface="Tahoma"/>
              </a:rPr>
              <a:t>w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h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55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00" dirty="0">
                <a:solidFill>
                  <a:srgbClr val="407BFF"/>
                </a:solidFill>
                <a:latin typeface="Tahoma"/>
                <a:cs typeface="Tahoma"/>
              </a:rPr>
              <a:t>k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10" dirty="0">
                <a:solidFill>
                  <a:srgbClr val="407BFF"/>
                </a:solidFill>
                <a:latin typeface="Tahoma"/>
                <a:cs typeface="Tahoma"/>
              </a:rPr>
              <a:t>d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405" dirty="0">
                <a:solidFill>
                  <a:srgbClr val="407BFF"/>
                </a:solidFill>
                <a:latin typeface="Tahoma"/>
                <a:cs typeface="Tahoma"/>
              </a:rPr>
              <a:t>u</a:t>
            </a:r>
            <a:r>
              <a:rPr sz="4200" b="1" spc="-320" dirty="0">
                <a:solidFill>
                  <a:srgbClr val="407BFF"/>
                </a:solidFill>
                <a:latin typeface="Tahoma"/>
                <a:cs typeface="Tahoma"/>
              </a:rPr>
              <a:t>b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50" dirty="0">
                <a:solidFill>
                  <a:srgbClr val="407BFF"/>
                </a:solidFill>
                <a:latin typeface="Tahoma"/>
                <a:cs typeface="Tahoma"/>
              </a:rPr>
              <a:t>s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n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d  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a</a:t>
            </a:r>
            <a:r>
              <a:rPr sz="4200" b="1" spc="-320" dirty="0">
                <a:solidFill>
                  <a:srgbClr val="407BFF"/>
                </a:solidFill>
                <a:latin typeface="Tahoma"/>
                <a:cs typeface="Tahoma"/>
              </a:rPr>
              <a:t>b</a:t>
            </a:r>
            <a:r>
              <a:rPr sz="4200" b="1" spc="-229" dirty="0">
                <a:solidFill>
                  <a:srgbClr val="407BFF"/>
                </a:solidFill>
                <a:latin typeface="Tahoma"/>
                <a:cs typeface="Tahoma"/>
              </a:rPr>
              <a:t>l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54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35" dirty="0">
                <a:solidFill>
                  <a:srgbClr val="407BFF"/>
                </a:solidFill>
                <a:latin typeface="Tahoma"/>
                <a:cs typeface="Tahoma"/>
              </a:rPr>
              <a:t>c</a:t>
            </a:r>
            <a:r>
              <a:rPr sz="4200" b="1" spc="-260" dirty="0">
                <a:solidFill>
                  <a:srgbClr val="407BFF"/>
                </a:solidFill>
                <a:latin typeface="Tahoma"/>
                <a:cs typeface="Tahoma"/>
              </a:rPr>
              <a:t>o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05" dirty="0">
                <a:solidFill>
                  <a:srgbClr val="407BFF"/>
                </a:solidFill>
                <a:latin typeface="Tahoma"/>
                <a:cs typeface="Tahoma"/>
              </a:rPr>
              <a:t>p</a:t>
            </a:r>
            <a:r>
              <a:rPr sz="4200" b="1" spc="-229" dirty="0">
                <a:solidFill>
                  <a:srgbClr val="407BFF"/>
                </a:solidFill>
                <a:latin typeface="Tahoma"/>
                <a:cs typeface="Tahoma"/>
              </a:rPr>
              <a:t>l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200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400" dirty="0">
                <a:solidFill>
                  <a:srgbClr val="407BFF"/>
                </a:solidFill>
                <a:latin typeface="Tahoma"/>
                <a:cs typeface="Tahoma"/>
              </a:rPr>
              <a:t>h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500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 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395" dirty="0">
                <a:solidFill>
                  <a:srgbClr val="407BFF"/>
                </a:solidFill>
                <a:latin typeface="Tahoma"/>
                <a:cs typeface="Tahoma"/>
              </a:rPr>
              <a:t>n </a:t>
            </a:r>
            <a:r>
              <a:rPr sz="4200" b="1" spc="-155" dirty="0">
                <a:solidFill>
                  <a:srgbClr val="407BFF"/>
                </a:solidFill>
                <a:latin typeface="Tahoma"/>
                <a:cs typeface="Tahoma"/>
              </a:rPr>
              <a:t>t</a:t>
            </a:r>
            <a:r>
              <a:rPr sz="4200" b="1" spc="-185" dirty="0">
                <a:solidFill>
                  <a:srgbClr val="407BFF"/>
                </a:solidFill>
                <a:latin typeface="Tahoma"/>
                <a:cs typeface="Tahoma"/>
              </a:rPr>
              <a:t>i</a:t>
            </a:r>
            <a:r>
              <a:rPr sz="4200" b="1" spc="-505" dirty="0">
                <a:solidFill>
                  <a:srgbClr val="407BFF"/>
                </a:solidFill>
                <a:latin typeface="Tahoma"/>
                <a:cs typeface="Tahoma"/>
              </a:rPr>
              <a:t>m</a:t>
            </a:r>
            <a:r>
              <a:rPr sz="4200" b="1" spc="-204" dirty="0">
                <a:solidFill>
                  <a:srgbClr val="407BFF"/>
                </a:solidFill>
                <a:latin typeface="Tahoma"/>
                <a:cs typeface="Tahoma"/>
              </a:rPr>
              <a:t>e</a:t>
            </a:r>
            <a:r>
              <a:rPr sz="4200" b="1" spc="-195" dirty="0">
                <a:solidFill>
                  <a:srgbClr val="407BFF"/>
                </a:solidFill>
                <a:latin typeface="Tahoma"/>
                <a:cs typeface="Tahoma"/>
              </a:rPr>
              <a:t>.</a:t>
            </a:r>
            <a:endParaRPr sz="42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43312" y="186098"/>
            <a:ext cx="6246495" cy="1007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400" b="1" spc="-50" dirty="0">
                <a:solidFill>
                  <a:srgbClr val="37B5FF"/>
                </a:solidFill>
                <a:latin typeface="Verdana"/>
                <a:cs typeface="Verdana"/>
              </a:rPr>
              <a:t>Retrospective</a:t>
            </a:r>
            <a:endParaRPr sz="6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0795" y="1"/>
            <a:ext cx="7620" cy="10287000"/>
          </a:xfrm>
          <a:custGeom>
            <a:avLst/>
            <a:gdLst/>
            <a:ahLst/>
            <a:cxnLst/>
            <a:rect l="l" t="t" r="r" b="b"/>
            <a:pathLst>
              <a:path w="7619" h="10287000">
                <a:moveTo>
                  <a:pt x="0" y="10286999"/>
                </a:moveTo>
                <a:lnTo>
                  <a:pt x="7203" y="10286999"/>
                </a:lnTo>
                <a:lnTo>
                  <a:pt x="720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542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6999"/>
                </a:moveTo>
                <a:lnTo>
                  <a:pt x="9143999" y="10286999"/>
                </a:lnTo>
                <a:lnTo>
                  <a:pt x="91439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4542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0" y="1"/>
            <a:ext cx="9137015" cy="10287000"/>
          </a:xfrm>
          <a:custGeom>
            <a:avLst/>
            <a:gdLst/>
            <a:ahLst/>
            <a:cxnLst/>
            <a:rect l="l" t="t" r="r" b="b"/>
            <a:pathLst>
              <a:path w="9137015" h="10287000">
                <a:moveTo>
                  <a:pt x="0" y="0"/>
                </a:moveTo>
                <a:lnTo>
                  <a:pt x="9136795" y="0"/>
                </a:lnTo>
                <a:lnTo>
                  <a:pt x="9136795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3199765" cy="1674495"/>
          </a:xfrm>
          <a:custGeom>
            <a:avLst/>
            <a:gdLst/>
            <a:ahLst/>
            <a:cxnLst/>
            <a:rect l="l" t="t" r="r" b="b"/>
            <a:pathLst>
              <a:path w="3199765" h="1674495">
                <a:moveTo>
                  <a:pt x="0" y="1459514"/>
                </a:moveTo>
                <a:lnTo>
                  <a:pt x="0" y="1427329"/>
                </a:lnTo>
                <a:lnTo>
                  <a:pt x="902777" y="726253"/>
                </a:lnTo>
                <a:lnTo>
                  <a:pt x="0" y="26657"/>
                </a:lnTo>
                <a:lnTo>
                  <a:pt x="0" y="0"/>
                </a:lnTo>
                <a:lnTo>
                  <a:pt x="4151" y="0"/>
                </a:lnTo>
                <a:lnTo>
                  <a:pt x="942413" y="728146"/>
                </a:lnTo>
                <a:lnTo>
                  <a:pt x="0" y="1459514"/>
                </a:lnTo>
                <a:close/>
              </a:path>
              <a:path w="3199765" h="1674495">
                <a:moveTo>
                  <a:pt x="851817" y="1674373"/>
                </a:moveTo>
                <a:lnTo>
                  <a:pt x="851817" y="1182335"/>
                </a:lnTo>
                <a:lnTo>
                  <a:pt x="1436916" y="728146"/>
                </a:lnTo>
                <a:lnTo>
                  <a:pt x="851817" y="273957"/>
                </a:lnTo>
                <a:lnTo>
                  <a:pt x="851817" y="0"/>
                </a:lnTo>
                <a:lnTo>
                  <a:pt x="876353" y="0"/>
                </a:lnTo>
                <a:lnTo>
                  <a:pt x="876353" y="260709"/>
                </a:lnTo>
                <a:lnTo>
                  <a:pt x="1476552" y="728146"/>
                </a:lnTo>
                <a:lnTo>
                  <a:pt x="876353" y="1193690"/>
                </a:lnTo>
                <a:lnTo>
                  <a:pt x="876353" y="1623277"/>
                </a:lnTo>
                <a:lnTo>
                  <a:pt x="917657" y="1623277"/>
                </a:lnTo>
                <a:lnTo>
                  <a:pt x="851817" y="1674373"/>
                </a:lnTo>
                <a:close/>
              </a:path>
              <a:path w="3199765" h="1674495">
                <a:moveTo>
                  <a:pt x="917657" y="1623277"/>
                </a:moveTo>
                <a:lnTo>
                  <a:pt x="876353" y="1623277"/>
                </a:lnTo>
                <a:lnTo>
                  <a:pt x="2031453" y="726253"/>
                </a:lnTo>
                <a:lnTo>
                  <a:pt x="1094277" y="0"/>
                </a:lnTo>
                <a:lnTo>
                  <a:pt x="1132828" y="0"/>
                </a:lnTo>
                <a:lnTo>
                  <a:pt x="2071089" y="728146"/>
                </a:lnTo>
                <a:lnTo>
                  <a:pt x="917657" y="1623277"/>
                </a:lnTo>
                <a:close/>
              </a:path>
              <a:path w="3199765" h="1674495">
                <a:moveTo>
                  <a:pt x="1980493" y="1674373"/>
                </a:moveTo>
                <a:lnTo>
                  <a:pt x="1980493" y="1182335"/>
                </a:lnTo>
                <a:lnTo>
                  <a:pt x="2565593" y="728146"/>
                </a:lnTo>
                <a:lnTo>
                  <a:pt x="1980493" y="273957"/>
                </a:lnTo>
                <a:lnTo>
                  <a:pt x="1980493" y="0"/>
                </a:lnTo>
                <a:lnTo>
                  <a:pt x="2005029" y="0"/>
                </a:lnTo>
                <a:lnTo>
                  <a:pt x="2005029" y="262602"/>
                </a:lnTo>
                <a:lnTo>
                  <a:pt x="2605228" y="728146"/>
                </a:lnTo>
                <a:lnTo>
                  <a:pt x="2005029" y="1193690"/>
                </a:lnTo>
                <a:lnTo>
                  <a:pt x="2005029" y="1621384"/>
                </a:lnTo>
                <a:lnTo>
                  <a:pt x="2048772" y="1621384"/>
                </a:lnTo>
                <a:lnTo>
                  <a:pt x="1980493" y="1674373"/>
                </a:lnTo>
                <a:close/>
              </a:path>
              <a:path w="3199765" h="1674495">
                <a:moveTo>
                  <a:pt x="2048772" y="1621384"/>
                </a:moveTo>
                <a:lnTo>
                  <a:pt x="2005029" y="1621384"/>
                </a:lnTo>
                <a:lnTo>
                  <a:pt x="3160129" y="726253"/>
                </a:lnTo>
                <a:lnTo>
                  <a:pt x="2222953" y="0"/>
                </a:lnTo>
                <a:lnTo>
                  <a:pt x="2261504" y="0"/>
                </a:lnTo>
                <a:lnTo>
                  <a:pt x="3199765" y="728146"/>
                </a:lnTo>
                <a:lnTo>
                  <a:pt x="2048772" y="1621384"/>
                </a:lnTo>
                <a:close/>
              </a:path>
              <a:path w="3199765" h="1674495">
                <a:moveTo>
                  <a:pt x="0" y="997976"/>
                </a:moveTo>
                <a:lnTo>
                  <a:pt x="0" y="967420"/>
                </a:lnTo>
                <a:lnTo>
                  <a:pt x="308240" y="728146"/>
                </a:lnTo>
                <a:lnTo>
                  <a:pt x="0" y="488871"/>
                </a:lnTo>
                <a:lnTo>
                  <a:pt x="0" y="457219"/>
                </a:lnTo>
                <a:lnTo>
                  <a:pt x="347876" y="728146"/>
                </a:lnTo>
                <a:lnTo>
                  <a:pt x="0" y="997976"/>
                </a:lnTo>
                <a:close/>
              </a:path>
            </a:pathLst>
          </a:custGeom>
          <a:solidFill>
            <a:srgbClr val="FFFFFF">
              <a:alpha val="2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144000" y="5291183"/>
            <a:ext cx="9140190" cy="4994910"/>
            <a:chOff x="9144000" y="5291183"/>
            <a:chExt cx="9140190" cy="49949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5291183"/>
              <a:ext cx="8880565" cy="49948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636020" y="8899341"/>
              <a:ext cx="1647825" cy="1172210"/>
            </a:xfrm>
            <a:custGeom>
              <a:avLst/>
              <a:gdLst/>
              <a:ahLst/>
              <a:cxnLst/>
              <a:rect l="l" t="t" r="r" b="b"/>
              <a:pathLst>
                <a:path w="1647825" h="1172209">
                  <a:moveTo>
                    <a:pt x="31494" y="63696"/>
                  </a:moveTo>
                  <a:lnTo>
                    <a:pt x="19303" y="61194"/>
                  </a:lnTo>
                  <a:lnTo>
                    <a:pt x="9284" y="54394"/>
                  </a:lnTo>
                  <a:lnTo>
                    <a:pt x="2497" y="44358"/>
                  </a:lnTo>
                  <a:lnTo>
                    <a:pt x="0" y="32145"/>
                  </a:lnTo>
                  <a:lnTo>
                    <a:pt x="2497" y="19932"/>
                  </a:lnTo>
                  <a:lnTo>
                    <a:pt x="9284" y="9896"/>
                  </a:lnTo>
                  <a:lnTo>
                    <a:pt x="19303" y="3097"/>
                  </a:lnTo>
                  <a:lnTo>
                    <a:pt x="31494" y="595"/>
                  </a:lnTo>
                  <a:lnTo>
                    <a:pt x="43936" y="3097"/>
                  </a:lnTo>
                  <a:lnTo>
                    <a:pt x="53927" y="9896"/>
                  </a:lnTo>
                  <a:lnTo>
                    <a:pt x="60575" y="19932"/>
                  </a:lnTo>
                  <a:lnTo>
                    <a:pt x="62989" y="32145"/>
                  </a:lnTo>
                  <a:lnTo>
                    <a:pt x="60491" y="44358"/>
                  </a:lnTo>
                  <a:lnTo>
                    <a:pt x="53704" y="54394"/>
                  </a:lnTo>
                  <a:lnTo>
                    <a:pt x="43685" y="61194"/>
                  </a:lnTo>
                  <a:lnTo>
                    <a:pt x="31494" y="63696"/>
                  </a:lnTo>
                  <a:close/>
                </a:path>
                <a:path w="1647825" h="1172209">
                  <a:moveTo>
                    <a:pt x="427852" y="63100"/>
                  </a:moveTo>
                  <a:lnTo>
                    <a:pt x="415660" y="60598"/>
                  </a:lnTo>
                  <a:lnTo>
                    <a:pt x="405642" y="53799"/>
                  </a:lnTo>
                  <a:lnTo>
                    <a:pt x="398855" y="43763"/>
                  </a:lnTo>
                  <a:lnTo>
                    <a:pt x="396357" y="31550"/>
                  </a:lnTo>
                  <a:lnTo>
                    <a:pt x="398855" y="19337"/>
                  </a:lnTo>
                  <a:lnTo>
                    <a:pt x="405642" y="9301"/>
                  </a:lnTo>
                  <a:lnTo>
                    <a:pt x="415660" y="2502"/>
                  </a:lnTo>
                  <a:lnTo>
                    <a:pt x="427852" y="0"/>
                  </a:lnTo>
                  <a:lnTo>
                    <a:pt x="440043" y="2502"/>
                  </a:lnTo>
                  <a:lnTo>
                    <a:pt x="450061" y="9301"/>
                  </a:lnTo>
                  <a:lnTo>
                    <a:pt x="456849" y="19337"/>
                  </a:lnTo>
                  <a:lnTo>
                    <a:pt x="459346" y="31550"/>
                  </a:lnTo>
                  <a:lnTo>
                    <a:pt x="456849" y="43763"/>
                  </a:lnTo>
                  <a:lnTo>
                    <a:pt x="450061" y="53799"/>
                  </a:lnTo>
                  <a:lnTo>
                    <a:pt x="440043" y="60598"/>
                  </a:lnTo>
                  <a:lnTo>
                    <a:pt x="427852" y="63100"/>
                  </a:lnTo>
                  <a:close/>
                </a:path>
                <a:path w="1647825" h="1172209">
                  <a:moveTo>
                    <a:pt x="823615" y="63100"/>
                  </a:moveTo>
                  <a:lnTo>
                    <a:pt x="811424" y="60598"/>
                  </a:lnTo>
                  <a:lnTo>
                    <a:pt x="801405" y="53799"/>
                  </a:lnTo>
                  <a:lnTo>
                    <a:pt x="794618" y="43763"/>
                  </a:lnTo>
                  <a:lnTo>
                    <a:pt x="792120" y="31550"/>
                  </a:lnTo>
                  <a:lnTo>
                    <a:pt x="794618" y="19337"/>
                  </a:lnTo>
                  <a:lnTo>
                    <a:pt x="801405" y="9301"/>
                  </a:lnTo>
                  <a:lnTo>
                    <a:pt x="811424" y="2502"/>
                  </a:lnTo>
                  <a:lnTo>
                    <a:pt x="823615" y="0"/>
                  </a:lnTo>
                  <a:lnTo>
                    <a:pt x="836057" y="2502"/>
                  </a:lnTo>
                  <a:lnTo>
                    <a:pt x="846047" y="9301"/>
                  </a:lnTo>
                  <a:lnTo>
                    <a:pt x="852695" y="19337"/>
                  </a:lnTo>
                  <a:lnTo>
                    <a:pt x="855110" y="31550"/>
                  </a:lnTo>
                  <a:lnTo>
                    <a:pt x="852612" y="43763"/>
                  </a:lnTo>
                  <a:lnTo>
                    <a:pt x="845825" y="53799"/>
                  </a:lnTo>
                  <a:lnTo>
                    <a:pt x="835806" y="60598"/>
                  </a:lnTo>
                  <a:lnTo>
                    <a:pt x="823615" y="63100"/>
                  </a:lnTo>
                  <a:close/>
                </a:path>
                <a:path w="1647825" h="1172209">
                  <a:moveTo>
                    <a:pt x="1219972" y="63100"/>
                  </a:moveTo>
                  <a:lnTo>
                    <a:pt x="1207781" y="60598"/>
                  </a:lnTo>
                  <a:lnTo>
                    <a:pt x="1197763" y="53799"/>
                  </a:lnTo>
                  <a:lnTo>
                    <a:pt x="1190975" y="43763"/>
                  </a:lnTo>
                  <a:lnTo>
                    <a:pt x="1188478" y="31550"/>
                  </a:lnTo>
                  <a:lnTo>
                    <a:pt x="1190975" y="19337"/>
                  </a:lnTo>
                  <a:lnTo>
                    <a:pt x="1197763" y="9301"/>
                  </a:lnTo>
                  <a:lnTo>
                    <a:pt x="1207781" y="2502"/>
                  </a:lnTo>
                  <a:lnTo>
                    <a:pt x="1219972" y="0"/>
                  </a:lnTo>
                  <a:lnTo>
                    <a:pt x="1232164" y="2502"/>
                  </a:lnTo>
                  <a:lnTo>
                    <a:pt x="1242182" y="9301"/>
                  </a:lnTo>
                  <a:lnTo>
                    <a:pt x="1248969" y="19337"/>
                  </a:lnTo>
                  <a:lnTo>
                    <a:pt x="1251467" y="31550"/>
                  </a:lnTo>
                  <a:lnTo>
                    <a:pt x="1248969" y="43763"/>
                  </a:lnTo>
                  <a:lnTo>
                    <a:pt x="1242182" y="53799"/>
                  </a:lnTo>
                  <a:lnTo>
                    <a:pt x="1232164" y="60598"/>
                  </a:lnTo>
                  <a:lnTo>
                    <a:pt x="1219972" y="63100"/>
                  </a:lnTo>
                  <a:close/>
                </a:path>
                <a:path w="1647825" h="1172209">
                  <a:moveTo>
                    <a:pt x="1615736" y="63696"/>
                  </a:moveTo>
                  <a:lnTo>
                    <a:pt x="1603544" y="61194"/>
                  </a:lnTo>
                  <a:lnTo>
                    <a:pt x="1593526" y="54394"/>
                  </a:lnTo>
                  <a:lnTo>
                    <a:pt x="1586739" y="44358"/>
                  </a:lnTo>
                  <a:lnTo>
                    <a:pt x="1584241" y="32145"/>
                  </a:lnTo>
                  <a:lnTo>
                    <a:pt x="1586739" y="19932"/>
                  </a:lnTo>
                  <a:lnTo>
                    <a:pt x="1593526" y="9896"/>
                  </a:lnTo>
                  <a:lnTo>
                    <a:pt x="1603544" y="3097"/>
                  </a:lnTo>
                  <a:lnTo>
                    <a:pt x="1615736" y="595"/>
                  </a:lnTo>
                  <a:lnTo>
                    <a:pt x="1627927" y="3097"/>
                  </a:lnTo>
                  <a:lnTo>
                    <a:pt x="1637945" y="9896"/>
                  </a:lnTo>
                  <a:lnTo>
                    <a:pt x="1644733" y="19932"/>
                  </a:lnTo>
                  <a:lnTo>
                    <a:pt x="1647230" y="32145"/>
                  </a:lnTo>
                  <a:lnTo>
                    <a:pt x="1644733" y="44358"/>
                  </a:lnTo>
                  <a:lnTo>
                    <a:pt x="1637945" y="54394"/>
                  </a:lnTo>
                  <a:lnTo>
                    <a:pt x="1627927" y="61194"/>
                  </a:lnTo>
                  <a:lnTo>
                    <a:pt x="1615736" y="63696"/>
                  </a:lnTo>
                  <a:close/>
                </a:path>
                <a:path w="1647825" h="1172209">
                  <a:moveTo>
                    <a:pt x="31494" y="429204"/>
                  </a:moveTo>
                  <a:lnTo>
                    <a:pt x="19303" y="426702"/>
                  </a:lnTo>
                  <a:lnTo>
                    <a:pt x="9284" y="419903"/>
                  </a:lnTo>
                  <a:lnTo>
                    <a:pt x="2497" y="409867"/>
                  </a:lnTo>
                  <a:lnTo>
                    <a:pt x="0" y="397654"/>
                  </a:lnTo>
                  <a:lnTo>
                    <a:pt x="2497" y="385441"/>
                  </a:lnTo>
                  <a:lnTo>
                    <a:pt x="9285" y="375405"/>
                  </a:lnTo>
                  <a:lnTo>
                    <a:pt x="19303" y="368606"/>
                  </a:lnTo>
                  <a:lnTo>
                    <a:pt x="31494" y="366104"/>
                  </a:lnTo>
                  <a:lnTo>
                    <a:pt x="44020" y="368606"/>
                  </a:lnTo>
                  <a:lnTo>
                    <a:pt x="54150" y="375405"/>
                  </a:lnTo>
                  <a:lnTo>
                    <a:pt x="60825" y="385441"/>
                  </a:lnTo>
                  <a:lnTo>
                    <a:pt x="62989" y="397654"/>
                  </a:lnTo>
                  <a:lnTo>
                    <a:pt x="60491" y="409867"/>
                  </a:lnTo>
                  <a:lnTo>
                    <a:pt x="53704" y="419903"/>
                  </a:lnTo>
                  <a:lnTo>
                    <a:pt x="43685" y="426702"/>
                  </a:lnTo>
                  <a:lnTo>
                    <a:pt x="31494" y="429204"/>
                  </a:lnTo>
                  <a:close/>
                </a:path>
                <a:path w="1647825" h="1172209">
                  <a:moveTo>
                    <a:pt x="427852" y="429204"/>
                  </a:moveTo>
                  <a:lnTo>
                    <a:pt x="415660" y="426702"/>
                  </a:lnTo>
                  <a:lnTo>
                    <a:pt x="405642" y="419903"/>
                  </a:lnTo>
                  <a:lnTo>
                    <a:pt x="398855" y="409867"/>
                  </a:lnTo>
                  <a:lnTo>
                    <a:pt x="396357" y="397654"/>
                  </a:lnTo>
                  <a:lnTo>
                    <a:pt x="398855" y="385441"/>
                  </a:lnTo>
                  <a:lnTo>
                    <a:pt x="405642" y="375405"/>
                  </a:lnTo>
                  <a:lnTo>
                    <a:pt x="415660" y="368606"/>
                  </a:lnTo>
                  <a:lnTo>
                    <a:pt x="427852" y="366104"/>
                  </a:lnTo>
                  <a:lnTo>
                    <a:pt x="440043" y="368606"/>
                  </a:lnTo>
                  <a:lnTo>
                    <a:pt x="450061" y="375405"/>
                  </a:lnTo>
                  <a:lnTo>
                    <a:pt x="456849" y="385441"/>
                  </a:lnTo>
                  <a:lnTo>
                    <a:pt x="459346" y="397654"/>
                  </a:lnTo>
                  <a:lnTo>
                    <a:pt x="456849" y="409867"/>
                  </a:lnTo>
                  <a:lnTo>
                    <a:pt x="450061" y="419903"/>
                  </a:lnTo>
                  <a:lnTo>
                    <a:pt x="440043" y="426702"/>
                  </a:lnTo>
                  <a:lnTo>
                    <a:pt x="427852" y="429204"/>
                  </a:lnTo>
                  <a:close/>
                </a:path>
                <a:path w="1647825" h="1172209">
                  <a:moveTo>
                    <a:pt x="823615" y="429204"/>
                  </a:moveTo>
                  <a:lnTo>
                    <a:pt x="811424" y="426702"/>
                  </a:lnTo>
                  <a:lnTo>
                    <a:pt x="801405" y="419903"/>
                  </a:lnTo>
                  <a:lnTo>
                    <a:pt x="794618" y="409867"/>
                  </a:lnTo>
                  <a:lnTo>
                    <a:pt x="792120" y="397654"/>
                  </a:lnTo>
                  <a:lnTo>
                    <a:pt x="794618" y="385441"/>
                  </a:lnTo>
                  <a:lnTo>
                    <a:pt x="801405" y="375405"/>
                  </a:lnTo>
                  <a:lnTo>
                    <a:pt x="811424" y="368606"/>
                  </a:lnTo>
                  <a:lnTo>
                    <a:pt x="823615" y="366104"/>
                  </a:lnTo>
                  <a:lnTo>
                    <a:pt x="836140" y="368606"/>
                  </a:lnTo>
                  <a:lnTo>
                    <a:pt x="846270" y="375405"/>
                  </a:lnTo>
                  <a:lnTo>
                    <a:pt x="852946" y="385441"/>
                  </a:lnTo>
                  <a:lnTo>
                    <a:pt x="855110" y="397654"/>
                  </a:lnTo>
                  <a:lnTo>
                    <a:pt x="852612" y="409867"/>
                  </a:lnTo>
                  <a:lnTo>
                    <a:pt x="845825" y="419903"/>
                  </a:lnTo>
                  <a:lnTo>
                    <a:pt x="835806" y="426702"/>
                  </a:lnTo>
                  <a:lnTo>
                    <a:pt x="823615" y="429204"/>
                  </a:lnTo>
                  <a:close/>
                </a:path>
                <a:path w="1647825" h="1172209">
                  <a:moveTo>
                    <a:pt x="1219972" y="429204"/>
                  </a:moveTo>
                  <a:lnTo>
                    <a:pt x="1207781" y="426702"/>
                  </a:lnTo>
                  <a:lnTo>
                    <a:pt x="1197763" y="419903"/>
                  </a:lnTo>
                  <a:lnTo>
                    <a:pt x="1190975" y="409867"/>
                  </a:lnTo>
                  <a:lnTo>
                    <a:pt x="1188478" y="397654"/>
                  </a:lnTo>
                  <a:lnTo>
                    <a:pt x="1190975" y="385441"/>
                  </a:lnTo>
                  <a:lnTo>
                    <a:pt x="1197763" y="375405"/>
                  </a:lnTo>
                  <a:lnTo>
                    <a:pt x="1207781" y="368606"/>
                  </a:lnTo>
                  <a:lnTo>
                    <a:pt x="1219972" y="366104"/>
                  </a:lnTo>
                  <a:lnTo>
                    <a:pt x="1232414" y="368606"/>
                  </a:lnTo>
                  <a:lnTo>
                    <a:pt x="1242405" y="375405"/>
                  </a:lnTo>
                  <a:lnTo>
                    <a:pt x="1249053" y="385441"/>
                  </a:lnTo>
                  <a:lnTo>
                    <a:pt x="1251467" y="397654"/>
                  </a:lnTo>
                  <a:lnTo>
                    <a:pt x="1248969" y="409867"/>
                  </a:lnTo>
                  <a:lnTo>
                    <a:pt x="1242182" y="419903"/>
                  </a:lnTo>
                  <a:lnTo>
                    <a:pt x="1232164" y="426702"/>
                  </a:lnTo>
                  <a:lnTo>
                    <a:pt x="1219972" y="429204"/>
                  </a:lnTo>
                  <a:close/>
                </a:path>
                <a:path w="1647825" h="1172209">
                  <a:moveTo>
                    <a:pt x="1616330" y="429204"/>
                  </a:moveTo>
                  <a:lnTo>
                    <a:pt x="1604139" y="426702"/>
                  </a:lnTo>
                  <a:lnTo>
                    <a:pt x="1594120" y="419903"/>
                  </a:lnTo>
                  <a:lnTo>
                    <a:pt x="1587333" y="409867"/>
                  </a:lnTo>
                  <a:lnTo>
                    <a:pt x="1584835" y="397654"/>
                  </a:lnTo>
                  <a:lnTo>
                    <a:pt x="1587333" y="385441"/>
                  </a:lnTo>
                  <a:lnTo>
                    <a:pt x="1594120" y="375405"/>
                  </a:lnTo>
                  <a:lnTo>
                    <a:pt x="1604139" y="368606"/>
                  </a:lnTo>
                  <a:lnTo>
                    <a:pt x="1616330" y="366104"/>
                  </a:lnTo>
                  <a:lnTo>
                    <a:pt x="1628521" y="368606"/>
                  </a:lnTo>
                  <a:lnTo>
                    <a:pt x="1638540" y="375405"/>
                  </a:lnTo>
                  <a:lnTo>
                    <a:pt x="1645327" y="385441"/>
                  </a:lnTo>
                  <a:lnTo>
                    <a:pt x="1647823" y="397660"/>
                  </a:lnTo>
                  <a:lnTo>
                    <a:pt x="1645327" y="409867"/>
                  </a:lnTo>
                  <a:lnTo>
                    <a:pt x="1638539" y="419903"/>
                  </a:lnTo>
                  <a:lnTo>
                    <a:pt x="1628521" y="426702"/>
                  </a:lnTo>
                  <a:lnTo>
                    <a:pt x="1616330" y="429204"/>
                  </a:lnTo>
                  <a:close/>
                </a:path>
                <a:path w="1647825" h="1172209">
                  <a:moveTo>
                    <a:pt x="31494" y="806024"/>
                  </a:moveTo>
                  <a:lnTo>
                    <a:pt x="19303" y="803522"/>
                  </a:lnTo>
                  <a:lnTo>
                    <a:pt x="9284" y="796722"/>
                  </a:lnTo>
                  <a:lnTo>
                    <a:pt x="2497" y="786686"/>
                  </a:lnTo>
                  <a:lnTo>
                    <a:pt x="0" y="774473"/>
                  </a:lnTo>
                  <a:lnTo>
                    <a:pt x="2497" y="762261"/>
                  </a:lnTo>
                  <a:lnTo>
                    <a:pt x="9284" y="752224"/>
                  </a:lnTo>
                  <a:lnTo>
                    <a:pt x="19303" y="745425"/>
                  </a:lnTo>
                  <a:lnTo>
                    <a:pt x="31494" y="742923"/>
                  </a:lnTo>
                  <a:lnTo>
                    <a:pt x="44020" y="745425"/>
                  </a:lnTo>
                  <a:lnTo>
                    <a:pt x="54150" y="752224"/>
                  </a:lnTo>
                  <a:lnTo>
                    <a:pt x="60825" y="762261"/>
                  </a:lnTo>
                  <a:lnTo>
                    <a:pt x="62989" y="774473"/>
                  </a:lnTo>
                  <a:lnTo>
                    <a:pt x="60491" y="786686"/>
                  </a:lnTo>
                  <a:lnTo>
                    <a:pt x="53704" y="796722"/>
                  </a:lnTo>
                  <a:lnTo>
                    <a:pt x="43685" y="803522"/>
                  </a:lnTo>
                  <a:lnTo>
                    <a:pt x="31494" y="806024"/>
                  </a:lnTo>
                  <a:close/>
                </a:path>
                <a:path w="1647825" h="1172209">
                  <a:moveTo>
                    <a:pt x="427852" y="806024"/>
                  </a:moveTo>
                  <a:lnTo>
                    <a:pt x="415660" y="803522"/>
                  </a:lnTo>
                  <a:lnTo>
                    <a:pt x="405642" y="796722"/>
                  </a:lnTo>
                  <a:lnTo>
                    <a:pt x="398855" y="786686"/>
                  </a:lnTo>
                  <a:lnTo>
                    <a:pt x="396357" y="774473"/>
                  </a:lnTo>
                  <a:lnTo>
                    <a:pt x="398855" y="762261"/>
                  </a:lnTo>
                  <a:lnTo>
                    <a:pt x="405642" y="752224"/>
                  </a:lnTo>
                  <a:lnTo>
                    <a:pt x="415660" y="745425"/>
                  </a:lnTo>
                  <a:lnTo>
                    <a:pt x="427852" y="742923"/>
                  </a:lnTo>
                  <a:lnTo>
                    <a:pt x="440043" y="745425"/>
                  </a:lnTo>
                  <a:lnTo>
                    <a:pt x="450061" y="752224"/>
                  </a:lnTo>
                  <a:lnTo>
                    <a:pt x="456849" y="762261"/>
                  </a:lnTo>
                  <a:lnTo>
                    <a:pt x="459346" y="774473"/>
                  </a:lnTo>
                  <a:lnTo>
                    <a:pt x="456849" y="786686"/>
                  </a:lnTo>
                  <a:lnTo>
                    <a:pt x="450061" y="796722"/>
                  </a:lnTo>
                  <a:lnTo>
                    <a:pt x="440043" y="803522"/>
                  </a:lnTo>
                  <a:lnTo>
                    <a:pt x="427852" y="806024"/>
                  </a:lnTo>
                  <a:close/>
                </a:path>
                <a:path w="1647825" h="1172209">
                  <a:moveTo>
                    <a:pt x="824209" y="806024"/>
                  </a:moveTo>
                  <a:lnTo>
                    <a:pt x="812018" y="803522"/>
                  </a:lnTo>
                  <a:lnTo>
                    <a:pt x="801999" y="796722"/>
                  </a:lnTo>
                  <a:lnTo>
                    <a:pt x="795212" y="786686"/>
                  </a:lnTo>
                  <a:lnTo>
                    <a:pt x="792714" y="774473"/>
                  </a:lnTo>
                  <a:lnTo>
                    <a:pt x="795212" y="762261"/>
                  </a:lnTo>
                  <a:lnTo>
                    <a:pt x="801999" y="752224"/>
                  </a:lnTo>
                  <a:lnTo>
                    <a:pt x="812018" y="745425"/>
                  </a:lnTo>
                  <a:lnTo>
                    <a:pt x="824209" y="742923"/>
                  </a:lnTo>
                  <a:lnTo>
                    <a:pt x="836400" y="745425"/>
                  </a:lnTo>
                  <a:lnTo>
                    <a:pt x="846419" y="752224"/>
                  </a:lnTo>
                  <a:lnTo>
                    <a:pt x="853206" y="762261"/>
                  </a:lnTo>
                  <a:lnTo>
                    <a:pt x="855704" y="774473"/>
                  </a:lnTo>
                  <a:lnTo>
                    <a:pt x="853206" y="786686"/>
                  </a:lnTo>
                  <a:lnTo>
                    <a:pt x="846419" y="796722"/>
                  </a:lnTo>
                  <a:lnTo>
                    <a:pt x="836400" y="803522"/>
                  </a:lnTo>
                  <a:lnTo>
                    <a:pt x="824209" y="806024"/>
                  </a:lnTo>
                  <a:close/>
                </a:path>
                <a:path w="1647825" h="1172209">
                  <a:moveTo>
                    <a:pt x="1219972" y="806024"/>
                  </a:moveTo>
                  <a:lnTo>
                    <a:pt x="1207781" y="803522"/>
                  </a:lnTo>
                  <a:lnTo>
                    <a:pt x="1197763" y="796722"/>
                  </a:lnTo>
                  <a:lnTo>
                    <a:pt x="1190975" y="786686"/>
                  </a:lnTo>
                  <a:lnTo>
                    <a:pt x="1188478" y="774473"/>
                  </a:lnTo>
                  <a:lnTo>
                    <a:pt x="1190975" y="762261"/>
                  </a:lnTo>
                  <a:lnTo>
                    <a:pt x="1197763" y="752224"/>
                  </a:lnTo>
                  <a:lnTo>
                    <a:pt x="1207781" y="745425"/>
                  </a:lnTo>
                  <a:lnTo>
                    <a:pt x="1219972" y="742923"/>
                  </a:lnTo>
                  <a:lnTo>
                    <a:pt x="1232414" y="745425"/>
                  </a:lnTo>
                  <a:lnTo>
                    <a:pt x="1242405" y="752224"/>
                  </a:lnTo>
                  <a:lnTo>
                    <a:pt x="1249053" y="762261"/>
                  </a:lnTo>
                  <a:lnTo>
                    <a:pt x="1251467" y="774473"/>
                  </a:lnTo>
                  <a:lnTo>
                    <a:pt x="1248969" y="786686"/>
                  </a:lnTo>
                  <a:lnTo>
                    <a:pt x="1242182" y="796722"/>
                  </a:lnTo>
                  <a:lnTo>
                    <a:pt x="1232164" y="803522"/>
                  </a:lnTo>
                  <a:lnTo>
                    <a:pt x="1219972" y="806024"/>
                  </a:lnTo>
                  <a:close/>
                </a:path>
                <a:path w="1647825" h="1172209">
                  <a:moveTo>
                    <a:pt x="1616330" y="806024"/>
                  </a:moveTo>
                  <a:lnTo>
                    <a:pt x="1604139" y="803522"/>
                  </a:lnTo>
                  <a:lnTo>
                    <a:pt x="1594120" y="796722"/>
                  </a:lnTo>
                  <a:lnTo>
                    <a:pt x="1587333" y="786686"/>
                  </a:lnTo>
                  <a:lnTo>
                    <a:pt x="1584836" y="774467"/>
                  </a:lnTo>
                  <a:lnTo>
                    <a:pt x="1587333" y="762261"/>
                  </a:lnTo>
                  <a:lnTo>
                    <a:pt x="1594120" y="752224"/>
                  </a:lnTo>
                  <a:lnTo>
                    <a:pt x="1604139" y="745425"/>
                  </a:lnTo>
                  <a:lnTo>
                    <a:pt x="1616330" y="742923"/>
                  </a:lnTo>
                  <a:lnTo>
                    <a:pt x="1628521" y="745425"/>
                  </a:lnTo>
                  <a:lnTo>
                    <a:pt x="1638540" y="752224"/>
                  </a:lnTo>
                  <a:lnTo>
                    <a:pt x="1645327" y="762261"/>
                  </a:lnTo>
                  <a:lnTo>
                    <a:pt x="1647823" y="774467"/>
                  </a:lnTo>
                  <a:lnTo>
                    <a:pt x="1645327" y="786686"/>
                  </a:lnTo>
                  <a:lnTo>
                    <a:pt x="1638539" y="796722"/>
                  </a:lnTo>
                  <a:lnTo>
                    <a:pt x="1628521" y="803522"/>
                  </a:lnTo>
                  <a:lnTo>
                    <a:pt x="1616330" y="806024"/>
                  </a:lnTo>
                  <a:close/>
                </a:path>
                <a:path w="1647825" h="1172209">
                  <a:moveTo>
                    <a:pt x="32088" y="1172128"/>
                  </a:moveTo>
                  <a:lnTo>
                    <a:pt x="19897" y="1169626"/>
                  </a:lnTo>
                  <a:lnTo>
                    <a:pt x="9879" y="1162826"/>
                  </a:lnTo>
                  <a:lnTo>
                    <a:pt x="3091" y="1152790"/>
                  </a:lnTo>
                  <a:lnTo>
                    <a:pt x="594" y="1140577"/>
                  </a:lnTo>
                  <a:lnTo>
                    <a:pt x="3091" y="1128365"/>
                  </a:lnTo>
                  <a:lnTo>
                    <a:pt x="9879" y="1118328"/>
                  </a:lnTo>
                  <a:lnTo>
                    <a:pt x="19897" y="1111529"/>
                  </a:lnTo>
                  <a:lnTo>
                    <a:pt x="32088" y="1109027"/>
                  </a:lnTo>
                  <a:lnTo>
                    <a:pt x="44280" y="1111529"/>
                  </a:lnTo>
                  <a:lnTo>
                    <a:pt x="54298" y="1118328"/>
                  </a:lnTo>
                  <a:lnTo>
                    <a:pt x="61085" y="1128365"/>
                  </a:lnTo>
                  <a:lnTo>
                    <a:pt x="63583" y="1140577"/>
                  </a:lnTo>
                  <a:lnTo>
                    <a:pt x="61085" y="1152790"/>
                  </a:lnTo>
                  <a:lnTo>
                    <a:pt x="54298" y="1162826"/>
                  </a:lnTo>
                  <a:lnTo>
                    <a:pt x="44280" y="1169626"/>
                  </a:lnTo>
                  <a:lnTo>
                    <a:pt x="32088" y="1172128"/>
                  </a:lnTo>
                  <a:close/>
                </a:path>
                <a:path w="1647825" h="1172209">
                  <a:moveTo>
                    <a:pt x="427852" y="1172128"/>
                  </a:moveTo>
                  <a:lnTo>
                    <a:pt x="415660" y="1169626"/>
                  </a:lnTo>
                  <a:lnTo>
                    <a:pt x="405642" y="1162826"/>
                  </a:lnTo>
                  <a:lnTo>
                    <a:pt x="398855" y="1152790"/>
                  </a:lnTo>
                  <a:lnTo>
                    <a:pt x="396357" y="1140577"/>
                  </a:lnTo>
                  <a:lnTo>
                    <a:pt x="398855" y="1128365"/>
                  </a:lnTo>
                  <a:lnTo>
                    <a:pt x="405642" y="1118328"/>
                  </a:lnTo>
                  <a:lnTo>
                    <a:pt x="415660" y="1111529"/>
                  </a:lnTo>
                  <a:lnTo>
                    <a:pt x="427852" y="1109027"/>
                  </a:lnTo>
                  <a:lnTo>
                    <a:pt x="440294" y="1111529"/>
                  </a:lnTo>
                  <a:lnTo>
                    <a:pt x="450284" y="1118328"/>
                  </a:lnTo>
                  <a:lnTo>
                    <a:pt x="456932" y="1128365"/>
                  </a:lnTo>
                  <a:lnTo>
                    <a:pt x="459346" y="1140577"/>
                  </a:lnTo>
                  <a:lnTo>
                    <a:pt x="456849" y="1152790"/>
                  </a:lnTo>
                  <a:lnTo>
                    <a:pt x="450061" y="1162826"/>
                  </a:lnTo>
                  <a:lnTo>
                    <a:pt x="440043" y="1169626"/>
                  </a:lnTo>
                  <a:lnTo>
                    <a:pt x="427852" y="1172128"/>
                  </a:lnTo>
                  <a:close/>
                </a:path>
                <a:path w="1647825" h="1172209">
                  <a:moveTo>
                    <a:pt x="824209" y="1172128"/>
                  </a:moveTo>
                  <a:lnTo>
                    <a:pt x="812018" y="1169626"/>
                  </a:lnTo>
                  <a:lnTo>
                    <a:pt x="801999" y="1162826"/>
                  </a:lnTo>
                  <a:lnTo>
                    <a:pt x="795212" y="1152790"/>
                  </a:lnTo>
                  <a:lnTo>
                    <a:pt x="792714" y="1140577"/>
                  </a:lnTo>
                  <a:lnTo>
                    <a:pt x="795212" y="1128365"/>
                  </a:lnTo>
                  <a:lnTo>
                    <a:pt x="801999" y="1118328"/>
                  </a:lnTo>
                  <a:lnTo>
                    <a:pt x="812018" y="1111529"/>
                  </a:lnTo>
                  <a:lnTo>
                    <a:pt x="824209" y="1109027"/>
                  </a:lnTo>
                  <a:lnTo>
                    <a:pt x="836400" y="1111529"/>
                  </a:lnTo>
                  <a:lnTo>
                    <a:pt x="846419" y="1118328"/>
                  </a:lnTo>
                  <a:lnTo>
                    <a:pt x="853206" y="1128365"/>
                  </a:lnTo>
                  <a:lnTo>
                    <a:pt x="855704" y="1140577"/>
                  </a:lnTo>
                  <a:lnTo>
                    <a:pt x="853206" y="1152790"/>
                  </a:lnTo>
                  <a:lnTo>
                    <a:pt x="846419" y="1162826"/>
                  </a:lnTo>
                  <a:lnTo>
                    <a:pt x="836400" y="1169626"/>
                  </a:lnTo>
                  <a:lnTo>
                    <a:pt x="824209" y="1172128"/>
                  </a:lnTo>
                  <a:close/>
                </a:path>
                <a:path w="1647825" h="1172209">
                  <a:moveTo>
                    <a:pt x="1219972" y="1172128"/>
                  </a:moveTo>
                  <a:lnTo>
                    <a:pt x="1207781" y="1169626"/>
                  </a:lnTo>
                  <a:lnTo>
                    <a:pt x="1197763" y="1162826"/>
                  </a:lnTo>
                  <a:lnTo>
                    <a:pt x="1190975" y="1152790"/>
                  </a:lnTo>
                  <a:lnTo>
                    <a:pt x="1188478" y="1140577"/>
                  </a:lnTo>
                  <a:lnTo>
                    <a:pt x="1190975" y="1128365"/>
                  </a:lnTo>
                  <a:lnTo>
                    <a:pt x="1197763" y="1118328"/>
                  </a:lnTo>
                  <a:lnTo>
                    <a:pt x="1207781" y="1111529"/>
                  </a:lnTo>
                  <a:lnTo>
                    <a:pt x="1219972" y="1109027"/>
                  </a:lnTo>
                  <a:lnTo>
                    <a:pt x="1232498" y="1111529"/>
                  </a:lnTo>
                  <a:lnTo>
                    <a:pt x="1242628" y="1118328"/>
                  </a:lnTo>
                  <a:lnTo>
                    <a:pt x="1249304" y="1128365"/>
                  </a:lnTo>
                  <a:lnTo>
                    <a:pt x="1251467" y="1140577"/>
                  </a:lnTo>
                  <a:lnTo>
                    <a:pt x="1248969" y="1152790"/>
                  </a:lnTo>
                  <a:lnTo>
                    <a:pt x="1242182" y="1162826"/>
                  </a:lnTo>
                  <a:lnTo>
                    <a:pt x="1232164" y="1169626"/>
                  </a:lnTo>
                  <a:lnTo>
                    <a:pt x="1219972" y="1172128"/>
                  </a:lnTo>
                  <a:close/>
                </a:path>
                <a:path w="1647825" h="1172209">
                  <a:moveTo>
                    <a:pt x="1616330" y="1172128"/>
                  </a:moveTo>
                  <a:lnTo>
                    <a:pt x="1604139" y="1169626"/>
                  </a:lnTo>
                  <a:lnTo>
                    <a:pt x="1594120" y="1162826"/>
                  </a:lnTo>
                  <a:lnTo>
                    <a:pt x="1587333" y="1152790"/>
                  </a:lnTo>
                  <a:lnTo>
                    <a:pt x="1584835" y="1140577"/>
                  </a:lnTo>
                  <a:lnTo>
                    <a:pt x="1587333" y="1128365"/>
                  </a:lnTo>
                  <a:lnTo>
                    <a:pt x="1594120" y="1118328"/>
                  </a:lnTo>
                  <a:lnTo>
                    <a:pt x="1604139" y="1111529"/>
                  </a:lnTo>
                  <a:lnTo>
                    <a:pt x="1616330" y="1109027"/>
                  </a:lnTo>
                  <a:lnTo>
                    <a:pt x="1628521" y="1111529"/>
                  </a:lnTo>
                  <a:lnTo>
                    <a:pt x="1638540" y="1118328"/>
                  </a:lnTo>
                  <a:lnTo>
                    <a:pt x="1645327" y="1128365"/>
                  </a:lnTo>
                  <a:lnTo>
                    <a:pt x="1647823" y="1140584"/>
                  </a:lnTo>
                  <a:lnTo>
                    <a:pt x="1645327" y="1152790"/>
                  </a:lnTo>
                  <a:lnTo>
                    <a:pt x="1638539" y="1162826"/>
                  </a:lnTo>
                  <a:lnTo>
                    <a:pt x="1628521" y="1169626"/>
                  </a:lnTo>
                  <a:lnTo>
                    <a:pt x="1616330" y="1172128"/>
                  </a:lnTo>
                  <a:close/>
                </a:path>
              </a:pathLst>
            </a:custGeom>
            <a:solidFill>
              <a:srgbClr val="9982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7413393"/>
            <a:ext cx="5525135" cy="2874010"/>
            <a:chOff x="0" y="7413393"/>
            <a:chExt cx="5525135" cy="2874010"/>
          </a:xfrm>
        </p:grpSpPr>
        <p:sp>
          <p:nvSpPr>
            <p:cNvPr id="10" name="object 10"/>
            <p:cNvSpPr/>
            <p:nvPr/>
          </p:nvSpPr>
          <p:spPr>
            <a:xfrm>
              <a:off x="0" y="8808325"/>
              <a:ext cx="5525135" cy="1478915"/>
            </a:xfrm>
            <a:custGeom>
              <a:avLst/>
              <a:gdLst/>
              <a:ahLst/>
              <a:cxnLst/>
              <a:rect l="l" t="t" r="r" b="b"/>
              <a:pathLst>
                <a:path w="5525135" h="1478915">
                  <a:moveTo>
                    <a:pt x="5524914" y="1478674"/>
                  </a:moveTo>
                  <a:lnTo>
                    <a:pt x="0" y="1478674"/>
                  </a:lnTo>
                  <a:lnTo>
                    <a:pt x="0" y="436417"/>
                  </a:lnTo>
                  <a:lnTo>
                    <a:pt x="21202" y="412040"/>
                  </a:lnTo>
                  <a:lnTo>
                    <a:pt x="51589" y="379520"/>
                  </a:lnTo>
                  <a:lnTo>
                    <a:pt x="83047" y="348171"/>
                  </a:lnTo>
                  <a:lnTo>
                    <a:pt x="115540" y="318017"/>
                  </a:lnTo>
                  <a:lnTo>
                    <a:pt x="149036" y="289078"/>
                  </a:lnTo>
                  <a:lnTo>
                    <a:pt x="183501" y="261377"/>
                  </a:lnTo>
                  <a:lnTo>
                    <a:pt x="218901" y="234938"/>
                  </a:lnTo>
                  <a:lnTo>
                    <a:pt x="255202" y="209781"/>
                  </a:lnTo>
                  <a:lnTo>
                    <a:pt x="292371" y="185930"/>
                  </a:lnTo>
                  <a:lnTo>
                    <a:pt x="330375" y="163406"/>
                  </a:lnTo>
                  <a:lnTo>
                    <a:pt x="369178" y="142233"/>
                  </a:lnTo>
                  <a:lnTo>
                    <a:pt x="408749" y="122431"/>
                  </a:lnTo>
                  <a:lnTo>
                    <a:pt x="449052" y="104025"/>
                  </a:lnTo>
                  <a:lnTo>
                    <a:pt x="490054" y="87036"/>
                  </a:lnTo>
                  <a:lnTo>
                    <a:pt x="531723" y="71486"/>
                  </a:lnTo>
                  <a:lnTo>
                    <a:pt x="574023" y="57398"/>
                  </a:lnTo>
                  <a:lnTo>
                    <a:pt x="616922" y="44794"/>
                  </a:lnTo>
                  <a:lnTo>
                    <a:pt x="660385" y="33697"/>
                  </a:lnTo>
                  <a:lnTo>
                    <a:pt x="704379" y="24128"/>
                  </a:lnTo>
                  <a:lnTo>
                    <a:pt x="748871" y="16111"/>
                  </a:lnTo>
                  <a:lnTo>
                    <a:pt x="793825" y="9667"/>
                  </a:lnTo>
                  <a:lnTo>
                    <a:pt x="839210" y="4819"/>
                  </a:lnTo>
                  <a:lnTo>
                    <a:pt x="884991" y="1589"/>
                  </a:lnTo>
                  <a:lnTo>
                    <a:pt x="931135" y="0"/>
                  </a:lnTo>
                  <a:lnTo>
                    <a:pt x="977608" y="73"/>
                  </a:lnTo>
                  <a:lnTo>
                    <a:pt x="1024375" y="1831"/>
                  </a:lnTo>
                  <a:lnTo>
                    <a:pt x="1071404" y="5298"/>
                  </a:lnTo>
                  <a:lnTo>
                    <a:pt x="1118661" y="10494"/>
                  </a:lnTo>
                  <a:lnTo>
                    <a:pt x="1166112" y="17442"/>
                  </a:lnTo>
                  <a:lnTo>
                    <a:pt x="1213724" y="26165"/>
                  </a:lnTo>
                  <a:lnTo>
                    <a:pt x="1261462" y="36684"/>
                  </a:lnTo>
                  <a:lnTo>
                    <a:pt x="4637052" y="842287"/>
                  </a:lnTo>
                  <a:lnTo>
                    <a:pt x="4682639" y="853918"/>
                  </a:lnTo>
                  <a:lnTo>
                    <a:pt x="4727601" y="867025"/>
                  </a:lnTo>
                  <a:lnTo>
                    <a:pt x="4771917" y="881576"/>
                  </a:lnTo>
                  <a:lnTo>
                    <a:pt x="4815566" y="897540"/>
                  </a:lnTo>
                  <a:lnTo>
                    <a:pt x="4858525" y="914884"/>
                  </a:lnTo>
                  <a:lnTo>
                    <a:pt x="4900775" y="933577"/>
                  </a:lnTo>
                  <a:lnTo>
                    <a:pt x="4942295" y="953586"/>
                  </a:lnTo>
                  <a:lnTo>
                    <a:pt x="4983061" y="974881"/>
                  </a:lnTo>
                  <a:lnTo>
                    <a:pt x="5023054" y="997429"/>
                  </a:lnTo>
                  <a:lnTo>
                    <a:pt x="5062253" y="1021199"/>
                  </a:lnTo>
                  <a:lnTo>
                    <a:pt x="5100635" y="1046158"/>
                  </a:lnTo>
                  <a:lnTo>
                    <a:pt x="5138181" y="1072275"/>
                  </a:lnTo>
                  <a:lnTo>
                    <a:pt x="5174867" y="1099517"/>
                  </a:lnTo>
                  <a:lnTo>
                    <a:pt x="5210675" y="1127854"/>
                  </a:lnTo>
                  <a:lnTo>
                    <a:pt x="5245581" y="1157254"/>
                  </a:lnTo>
                  <a:lnTo>
                    <a:pt x="5279565" y="1187683"/>
                  </a:lnTo>
                  <a:lnTo>
                    <a:pt x="5312605" y="1219112"/>
                  </a:lnTo>
                  <a:lnTo>
                    <a:pt x="5344681" y="1251507"/>
                  </a:lnTo>
                  <a:lnTo>
                    <a:pt x="5375771" y="1284837"/>
                  </a:lnTo>
                  <a:lnTo>
                    <a:pt x="5405854" y="1319070"/>
                  </a:lnTo>
                  <a:lnTo>
                    <a:pt x="5434909" y="1354175"/>
                  </a:lnTo>
                  <a:lnTo>
                    <a:pt x="5462914" y="1390119"/>
                  </a:lnTo>
                  <a:lnTo>
                    <a:pt x="5489848" y="1426871"/>
                  </a:lnTo>
                  <a:lnTo>
                    <a:pt x="5515690" y="1464399"/>
                  </a:lnTo>
                  <a:lnTo>
                    <a:pt x="5524914" y="1478674"/>
                  </a:lnTo>
                  <a:close/>
                </a:path>
              </a:pathLst>
            </a:custGeom>
            <a:solidFill>
              <a:srgbClr val="9982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7413393"/>
              <a:ext cx="3053080" cy="2874010"/>
            </a:xfrm>
            <a:custGeom>
              <a:avLst/>
              <a:gdLst/>
              <a:ahLst/>
              <a:cxnLst/>
              <a:rect l="l" t="t" r="r" b="b"/>
              <a:pathLst>
                <a:path w="3053080" h="2874009">
                  <a:moveTo>
                    <a:pt x="3052645" y="2873606"/>
                  </a:moveTo>
                  <a:lnTo>
                    <a:pt x="811987" y="2873606"/>
                  </a:lnTo>
                  <a:lnTo>
                    <a:pt x="0" y="2167078"/>
                  </a:lnTo>
                  <a:lnTo>
                    <a:pt x="0" y="0"/>
                  </a:lnTo>
                  <a:lnTo>
                    <a:pt x="68569" y="23318"/>
                  </a:lnTo>
                  <a:lnTo>
                    <a:pt x="110599" y="39970"/>
                  </a:lnTo>
                  <a:lnTo>
                    <a:pt x="152192" y="58204"/>
                  </a:lnTo>
                  <a:lnTo>
                    <a:pt x="193309" y="78020"/>
                  </a:lnTo>
                  <a:lnTo>
                    <a:pt x="233910" y="99420"/>
                  </a:lnTo>
                  <a:lnTo>
                    <a:pt x="273953" y="122405"/>
                  </a:lnTo>
                  <a:lnTo>
                    <a:pt x="313398" y="146976"/>
                  </a:lnTo>
                  <a:lnTo>
                    <a:pt x="352206" y="173134"/>
                  </a:lnTo>
                  <a:lnTo>
                    <a:pt x="390335" y="200882"/>
                  </a:lnTo>
                  <a:lnTo>
                    <a:pt x="427745" y="230219"/>
                  </a:lnTo>
                  <a:lnTo>
                    <a:pt x="464397" y="261147"/>
                  </a:lnTo>
                  <a:lnTo>
                    <a:pt x="500248" y="293668"/>
                  </a:lnTo>
                  <a:lnTo>
                    <a:pt x="535260" y="327782"/>
                  </a:lnTo>
                  <a:lnTo>
                    <a:pt x="2978392" y="2792477"/>
                  </a:lnTo>
                  <a:lnTo>
                    <a:pt x="3010990" y="2826400"/>
                  </a:lnTo>
                  <a:lnTo>
                    <a:pt x="3042278" y="2861249"/>
                  </a:lnTo>
                  <a:lnTo>
                    <a:pt x="3052645" y="2873606"/>
                  </a:lnTo>
                  <a:close/>
                </a:path>
                <a:path w="3053080" h="2874009">
                  <a:moveTo>
                    <a:pt x="811987" y="2873606"/>
                  </a:moveTo>
                  <a:lnTo>
                    <a:pt x="0" y="2873606"/>
                  </a:lnTo>
                  <a:lnTo>
                    <a:pt x="0" y="2167079"/>
                  </a:lnTo>
                  <a:lnTo>
                    <a:pt x="811987" y="2873606"/>
                  </a:lnTo>
                  <a:close/>
                </a:path>
              </a:pathLst>
            </a:custGeom>
            <a:solidFill>
              <a:srgbClr val="999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3574" y="1115291"/>
            <a:ext cx="152399" cy="152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3574" y="2905991"/>
            <a:ext cx="152399" cy="1523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916367" y="869418"/>
            <a:ext cx="8242934" cy="4271682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910"/>
              </a:spcBef>
            </a:pPr>
            <a:r>
              <a:rPr sz="3600" b="1" spc="125" dirty="0">
                <a:solidFill>
                  <a:srgbClr val="FF904D"/>
                </a:solidFill>
                <a:latin typeface="Tahoma"/>
                <a:cs typeface="Tahoma"/>
              </a:rPr>
              <a:t>Communication and </a:t>
            </a:r>
            <a:r>
              <a:rPr sz="3600" b="1" spc="85" dirty="0">
                <a:solidFill>
                  <a:srgbClr val="FF904D"/>
                </a:solidFill>
                <a:latin typeface="Tahoma"/>
                <a:cs typeface="Tahoma"/>
              </a:rPr>
              <a:t>coordination </a:t>
            </a:r>
            <a:r>
              <a:rPr sz="3600" b="1" spc="90" dirty="0">
                <a:solidFill>
                  <a:srgbClr val="FF904D"/>
                </a:solidFill>
                <a:latin typeface="Tahoma"/>
                <a:cs typeface="Tahoma"/>
              </a:rPr>
              <a:t> in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20" dirty="0">
                <a:solidFill>
                  <a:srgbClr val="FF904D"/>
                </a:solidFill>
                <a:latin typeface="Tahoma"/>
                <a:cs typeface="Tahoma"/>
              </a:rPr>
              <a:t>team</a:t>
            </a:r>
            <a:r>
              <a:rPr sz="3600" b="1" spc="-229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35" dirty="0">
                <a:solidFill>
                  <a:srgbClr val="FF904D"/>
                </a:solidFill>
                <a:latin typeface="Tahoma"/>
                <a:cs typeface="Tahoma"/>
              </a:rPr>
              <a:t>members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00" dirty="0">
                <a:solidFill>
                  <a:srgbClr val="FF904D"/>
                </a:solidFill>
                <a:latin typeface="Tahoma"/>
                <a:cs typeface="Tahoma"/>
              </a:rPr>
              <a:t>can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30" dirty="0">
                <a:solidFill>
                  <a:srgbClr val="FF904D"/>
                </a:solidFill>
                <a:latin typeface="Tahoma"/>
                <a:cs typeface="Tahoma"/>
              </a:rPr>
              <a:t>be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14" dirty="0">
                <a:solidFill>
                  <a:srgbClr val="FF904D"/>
                </a:solidFill>
                <a:latin typeface="Tahoma"/>
                <a:cs typeface="Tahoma"/>
              </a:rPr>
              <a:t>improved </a:t>
            </a:r>
            <a:r>
              <a:rPr sz="3600" b="1" spc="-103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85" dirty="0">
                <a:solidFill>
                  <a:srgbClr val="FF904D"/>
                </a:solidFill>
                <a:latin typeface="Tahoma"/>
                <a:cs typeface="Tahoma"/>
              </a:rPr>
              <a:t>to </a:t>
            </a:r>
            <a:r>
              <a:rPr sz="3600" b="1" spc="65" dirty="0">
                <a:solidFill>
                  <a:srgbClr val="FF904D"/>
                </a:solidFill>
                <a:latin typeface="Tahoma"/>
                <a:cs typeface="Tahoma"/>
              </a:rPr>
              <a:t>take </a:t>
            </a:r>
            <a:r>
              <a:rPr sz="3600" b="1" spc="160" dirty="0">
                <a:solidFill>
                  <a:srgbClr val="FF904D"/>
                </a:solidFill>
                <a:latin typeface="Tahoma"/>
                <a:cs typeface="Tahoma"/>
              </a:rPr>
              <a:t>up </a:t>
            </a:r>
            <a:r>
              <a:rPr sz="3600" b="1" spc="45" dirty="0">
                <a:solidFill>
                  <a:srgbClr val="FF904D"/>
                </a:solidFill>
                <a:latin typeface="Tahoma"/>
                <a:cs typeface="Tahoma"/>
              </a:rPr>
              <a:t>tasks </a:t>
            </a:r>
            <a:r>
              <a:rPr sz="3600" b="1" spc="125" dirty="0">
                <a:solidFill>
                  <a:srgbClr val="FF904D"/>
                </a:solidFill>
                <a:latin typeface="Tahoma"/>
                <a:cs typeface="Tahoma"/>
              </a:rPr>
              <a:t>and complete </a:t>
            </a:r>
            <a:r>
              <a:rPr sz="3600" b="1" spc="13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55" dirty="0">
                <a:solidFill>
                  <a:srgbClr val="FF904D"/>
                </a:solidFill>
                <a:latin typeface="Tahoma"/>
                <a:cs typeface="Tahoma"/>
              </a:rPr>
              <a:t>them</a:t>
            </a:r>
            <a:r>
              <a:rPr sz="3600" b="1" spc="-22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60" dirty="0">
                <a:solidFill>
                  <a:srgbClr val="FF904D"/>
                </a:solidFill>
                <a:latin typeface="Tahoma"/>
                <a:cs typeface="Tahoma"/>
              </a:rPr>
              <a:t>parallelly</a:t>
            </a:r>
            <a:endParaRPr lang="en-IN" sz="3600" b="1" spc="60" dirty="0">
              <a:solidFill>
                <a:srgbClr val="FF904D"/>
              </a:solidFill>
              <a:latin typeface="Tahoma"/>
              <a:cs typeface="Tahoma"/>
            </a:endParaRPr>
          </a:p>
          <a:p>
            <a:pPr marL="12700" marR="5080">
              <a:lnSpc>
                <a:spcPts val="3529"/>
              </a:lnSpc>
              <a:spcBef>
                <a:spcPts val="910"/>
              </a:spcBef>
            </a:pPr>
            <a:endParaRPr sz="3600" dirty="0">
              <a:latin typeface="Tahoma"/>
              <a:cs typeface="Tahoma"/>
            </a:endParaRPr>
          </a:p>
          <a:p>
            <a:pPr marL="12700">
              <a:lnSpc>
                <a:spcPts val="3125"/>
              </a:lnSpc>
            </a:pPr>
            <a:r>
              <a:rPr sz="3600" b="1" spc="70" dirty="0">
                <a:solidFill>
                  <a:srgbClr val="FF904D"/>
                </a:solidFill>
                <a:latin typeface="Tahoma"/>
                <a:cs typeface="Tahoma"/>
              </a:rPr>
              <a:t>Deadlines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30" dirty="0">
                <a:solidFill>
                  <a:srgbClr val="FF904D"/>
                </a:solidFill>
                <a:latin typeface="Tahoma"/>
                <a:cs typeface="Tahoma"/>
              </a:rPr>
              <a:t>for</a:t>
            </a:r>
            <a:r>
              <a:rPr sz="3600" b="1" spc="-22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30" dirty="0">
                <a:solidFill>
                  <a:srgbClr val="FF904D"/>
                </a:solidFill>
                <a:latin typeface="Tahoma"/>
                <a:cs typeface="Tahoma"/>
              </a:rPr>
              <a:t>Tasks</a:t>
            </a:r>
            <a:r>
              <a:rPr sz="3600" b="1" spc="-22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00" dirty="0">
                <a:solidFill>
                  <a:srgbClr val="FF904D"/>
                </a:solidFill>
                <a:latin typeface="Tahoma"/>
                <a:cs typeface="Tahoma"/>
              </a:rPr>
              <a:t>can</a:t>
            </a:r>
            <a:r>
              <a:rPr sz="3600" b="1" spc="-22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30" dirty="0">
                <a:solidFill>
                  <a:srgbClr val="FF904D"/>
                </a:solidFill>
                <a:latin typeface="Tahoma"/>
                <a:cs typeface="Tahoma"/>
              </a:rPr>
              <a:t>be</a:t>
            </a:r>
            <a:endParaRPr sz="3600" dirty="0">
              <a:latin typeface="Tahoma"/>
              <a:cs typeface="Tahoma"/>
            </a:endParaRPr>
          </a:p>
          <a:p>
            <a:pPr marL="12700" marR="861694">
              <a:lnSpc>
                <a:spcPts val="3529"/>
              </a:lnSpc>
              <a:spcBef>
                <a:spcPts val="380"/>
              </a:spcBef>
            </a:pPr>
            <a:r>
              <a:rPr sz="3600" b="1" spc="100" dirty="0">
                <a:solidFill>
                  <a:srgbClr val="FF904D"/>
                </a:solidFill>
                <a:latin typeface="Tahoma"/>
                <a:cs typeface="Tahoma"/>
              </a:rPr>
              <a:t>followed</a:t>
            </a:r>
            <a:r>
              <a:rPr sz="3600" b="1" spc="-229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55" dirty="0">
                <a:solidFill>
                  <a:srgbClr val="FF904D"/>
                </a:solidFill>
                <a:latin typeface="Tahoma"/>
                <a:cs typeface="Tahoma"/>
              </a:rPr>
              <a:t>strictly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50" dirty="0">
                <a:solidFill>
                  <a:srgbClr val="FF904D"/>
                </a:solidFill>
                <a:latin typeface="Tahoma"/>
                <a:cs typeface="Tahoma"/>
              </a:rPr>
              <a:t>so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85" dirty="0">
                <a:solidFill>
                  <a:srgbClr val="FF904D"/>
                </a:solidFill>
                <a:latin typeface="Tahoma"/>
                <a:cs typeface="Tahoma"/>
              </a:rPr>
              <a:t>that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25" dirty="0">
                <a:solidFill>
                  <a:srgbClr val="FF904D"/>
                </a:solidFill>
                <a:latin typeface="Tahoma"/>
                <a:cs typeface="Tahoma"/>
              </a:rPr>
              <a:t>we</a:t>
            </a:r>
            <a:r>
              <a:rPr sz="3600" b="1" spc="-22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100" dirty="0">
                <a:solidFill>
                  <a:srgbClr val="FF904D"/>
                </a:solidFill>
                <a:latin typeface="Tahoma"/>
                <a:cs typeface="Tahoma"/>
              </a:rPr>
              <a:t>can </a:t>
            </a:r>
            <a:r>
              <a:rPr sz="3600" b="1" spc="-104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70" dirty="0">
                <a:solidFill>
                  <a:srgbClr val="FF904D"/>
                </a:solidFill>
                <a:latin typeface="Tahoma"/>
                <a:cs typeface="Tahoma"/>
              </a:rPr>
              <a:t>avoid </a:t>
            </a:r>
            <a:r>
              <a:rPr sz="3600" b="1" spc="65" dirty="0">
                <a:solidFill>
                  <a:srgbClr val="FF904D"/>
                </a:solidFill>
                <a:latin typeface="Tahoma"/>
                <a:cs typeface="Tahoma"/>
              </a:rPr>
              <a:t>last-minute </a:t>
            </a:r>
            <a:r>
              <a:rPr sz="3600" b="1" spc="45" dirty="0">
                <a:solidFill>
                  <a:srgbClr val="FF904D"/>
                </a:solidFill>
                <a:latin typeface="Tahoma"/>
                <a:cs typeface="Tahoma"/>
              </a:rPr>
              <a:t>surprises </a:t>
            </a:r>
            <a:r>
              <a:rPr sz="3600" b="1" spc="90" dirty="0">
                <a:solidFill>
                  <a:srgbClr val="FF904D"/>
                </a:solidFill>
                <a:latin typeface="Tahoma"/>
                <a:cs typeface="Tahoma"/>
              </a:rPr>
              <a:t>in </a:t>
            </a:r>
            <a:r>
              <a:rPr sz="3600" b="1" spc="95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70" dirty="0">
                <a:solidFill>
                  <a:srgbClr val="FF904D"/>
                </a:solidFill>
                <a:latin typeface="Tahoma"/>
                <a:cs typeface="Tahoma"/>
              </a:rPr>
              <a:t>achieving</a:t>
            </a:r>
            <a:r>
              <a:rPr sz="3600" b="1" spc="-220" dirty="0">
                <a:solidFill>
                  <a:srgbClr val="FF904D"/>
                </a:solidFill>
                <a:latin typeface="Tahoma"/>
                <a:cs typeface="Tahoma"/>
              </a:rPr>
              <a:t> </a:t>
            </a:r>
            <a:r>
              <a:rPr sz="3600" b="1" spc="5" dirty="0">
                <a:solidFill>
                  <a:srgbClr val="FF904D"/>
                </a:solidFill>
                <a:latin typeface="Tahoma"/>
                <a:cs typeface="Tahoma"/>
              </a:rPr>
              <a:t>targets.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31300" y="0"/>
            <a:ext cx="519557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b="1" spc="150" dirty="0">
                <a:solidFill>
                  <a:srgbClr val="407BFF"/>
                </a:solidFill>
                <a:latin typeface="Verdana"/>
                <a:cs typeface="Verdana"/>
              </a:rPr>
              <a:t>We</a:t>
            </a:r>
            <a:r>
              <a:rPr sz="3600" b="1" spc="-165" dirty="0">
                <a:solidFill>
                  <a:srgbClr val="407BFF"/>
                </a:solidFill>
                <a:latin typeface="Verdana"/>
                <a:cs typeface="Verdana"/>
              </a:rPr>
              <a:t> </a:t>
            </a:r>
            <a:r>
              <a:rPr sz="3600" b="1" dirty="0">
                <a:solidFill>
                  <a:srgbClr val="407BFF"/>
                </a:solidFill>
                <a:latin typeface="Verdana"/>
                <a:cs typeface="Verdana"/>
              </a:rPr>
              <a:t>can</a:t>
            </a:r>
            <a:r>
              <a:rPr sz="3600" b="1" spc="-160" dirty="0">
                <a:solidFill>
                  <a:srgbClr val="407BFF"/>
                </a:solidFill>
                <a:latin typeface="Verdana"/>
                <a:cs typeface="Verdana"/>
              </a:rPr>
              <a:t> </a:t>
            </a:r>
            <a:r>
              <a:rPr sz="3600" b="1" spc="-35" dirty="0">
                <a:solidFill>
                  <a:srgbClr val="407BFF"/>
                </a:solidFill>
                <a:latin typeface="Verdana"/>
                <a:cs typeface="Verdana"/>
              </a:rPr>
              <a:t>improve</a:t>
            </a:r>
            <a:r>
              <a:rPr sz="3600" b="1" spc="-160" dirty="0">
                <a:solidFill>
                  <a:srgbClr val="407BFF"/>
                </a:solidFill>
                <a:latin typeface="Verdana"/>
                <a:cs typeface="Verdana"/>
              </a:rPr>
              <a:t> </a:t>
            </a:r>
            <a:r>
              <a:rPr sz="3600" b="1" spc="-20" dirty="0">
                <a:solidFill>
                  <a:srgbClr val="407BFF"/>
                </a:solidFill>
                <a:latin typeface="Verdana"/>
                <a:cs typeface="Verdana"/>
              </a:rPr>
              <a:t>on?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30" y="3133532"/>
            <a:ext cx="152399" cy="1523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30" y="5819582"/>
            <a:ext cx="152399" cy="1523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30" y="8057957"/>
            <a:ext cx="152399" cy="1523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47355" y="982756"/>
            <a:ext cx="8768080" cy="829373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199390">
              <a:lnSpc>
                <a:spcPts val="4880"/>
              </a:lnSpc>
              <a:spcBef>
                <a:spcPts val="1180"/>
              </a:spcBef>
            </a:pPr>
            <a:r>
              <a:rPr sz="4950" b="1" spc="75" dirty="0">
                <a:solidFill>
                  <a:srgbClr val="3CD97D"/>
                </a:solidFill>
                <a:latin typeface="Verdana"/>
                <a:cs typeface="Verdana"/>
              </a:rPr>
              <a:t>What</a:t>
            </a:r>
            <a:r>
              <a:rPr sz="4950" b="1" spc="-220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10" dirty="0">
                <a:solidFill>
                  <a:srgbClr val="3CD97D"/>
                </a:solidFill>
                <a:latin typeface="Verdana"/>
                <a:cs typeface="Verdana"/>
              </a:rPr>
              <a:t>we</a:t>
            </a:r>
            <a:r>
              <a:rPr sz="4950" b="1" spc="-215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50" dirty="0">
                <a:solidFill>
                  <a:srgbClr val="3CD97D"/>
                </a:solidFill>
                <a:latin typeface="Verdana"/>
                <a:cs typeface="Verdana"/>
              </a:rPr>
              <a:t>plan</a:t>
            </a:r>
            <a:r>
              <a:rPr sz="4950" b="1" spc="-220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5" dirty="0">
                <a:solidFill>
                  <a:srgbClr val="3CD97D"/>
                </a:solidFill>
                <a:latin typeface="Verdana"/>
                <a:cs typeface="Verdana"/>
              </a:rPr>
              <a:t>to</a:t>
            </a:r>
            <a:r>
              <a:rPr sz="4950" b="1" spc="-215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5" dirty="0">
                <a:solidFill>
                  <a:srgbClr val="3CD97D"/>
                </a:solidFill>
                <a:latin typeface="Verdana"/>
                <a:cs typeface="Verdana"/>
              </a:rPr>
              <a:t>commit </a:t>
            </a:r>
            <a:r>
              <a:rPr sz="4950" b="1" spc="-1675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60" dirty="0">
                <a:solidFill>
                  <a:srgbClr val="3CD97D"/>
                </a:solidFill>
                <a:latin typeface="Verdana"/>
                <a:cs typeface="Verdana"/>
              </a:rPr>
              <a:t>for</a:t>
            </a:r>
            <a:r>
              <a:rPr sz="4950" b="1" spc="-204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35" dirty="0">
                <a:solidFill>
                  <a:srgbClr val="3CD97D"/>
                </a:solidFill>
                <a:latin typeface="Verdana"/>
                <a:cs typeface="Verdana"/>
              </a:rPr>
              <a:t>next</a:t>
            </a:r>
            <a:r>
              <a:rPr sz="4950" b="1" spc="-204" dirty="0">
                <a:solidFill>
                  <a:srgbClr val="3CD97D"/>
                </a:solidFill>
                <a:latin typeface="Verdana"/>
                <a:cs typeface="Verdana"/>
              </a:rPr>
              <a:t> </a:t>
            </a:r>
            <a:r>
              <a:rPr sz="4950" b="1" spc="-55" dirty="0">
                <a:solidFill>
                  <a:srgbClr val="3CD97D"/>
                </a:solidFill>
                <a:latin typeface="Verdana"/>
                <a:cs typeface="Verdana"/>
              </a:rPr>
              <a:t>sprint?</a:t>
            </a:r>
            <a:endParaRPr sz="4950" dirty="0">
              <a:latin typeface="Verdana"/>
              <a:cs typeface="Verdana"/>
            </a:endParaRPr>
          </a:p>
          <a:p>
            <a:pPr marL="786130" marR="5080">
              <a:lnSpc>
                <a:spcPts val="3529"/>
              </a:lnSpc>
              <a:spcBef>
                <a:spcPts val="4895"/>
              </a:spcBef>
            </a:pPr>
            <a:r>
              <a:rPr sz="3550" b="1" spc="165" dirty="0">
                <a:solidFill>
                  <a:srgbClr val="FDD85C"/>
                </a:solidFill>
                <a:latin typeface="Tahoma"/>
                <a:cs typeface="Tahoma"/>
              </a:rPr>
              <a:t>As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mentioned, </a:t>
            </a:r>
            <a:r>
              <a:rPr sz="3550" b="1" spc="55" dirty="0">
                <a:solidFill>
                  <a:srgbClr val="FDD85C"/>
                </a:solidFill>
                <a:latin typeface="Tahoma"/>
                <a:cs typeface="Tahoma"/>
              </a:rPr>
              <a:t>For </a:t>
            </a:r>
            <a:r>
              <a:rPr sz="3550" b="1" spc="70" dirty="0">
                <a:solidFill>
                  <a:srgbClr val="FDD85C"/>
                </a:solidFill>
                <a:latin typeface="Tahoma"/>
                <a:cs typeface="Tahoma"/>
              </a:rPr>
              <a:t>better </a:t>
            </a:r>
            <a:r>
              <a:rPr sz="3550" b="1" spc="7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00" dirty="0">
                <a:solidFill>
                  <a:srgbClr val="FDD85C"/>
                </a:solidFill>
                <a:latin typeface="Tahoma"/>
                <a:cs typeface="Tahoma"/>
              </a:rPr>
              <a:t>communication, </a:t>
            </a:r>
            <a:r>
              <a:rPr sz="3550" b="1" spc="120" dirty="0">
                <a:solidFill>
                  <a:srgbClr val="FDD85C"/>
                </a:solidFill>
                <a:latin typeface="Tahoma"/>
                <a:cs typeface="Tahoma"/>
              </a:rPr>
              <a:t>we </a:t>
            </a:r>
            <a:r>
              <a:rPr sz="3550" b="1" spc="15" dirty="0">
                <a:solidFill>
                  <a:srgbClr val="FDD85C"/>
                </a:solidFill>
                <a:latin typeface="Tahoma"/>
                <a:cs typeface="Tahoma"/>
              </a:rPr>
              <a:t>are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going to </a:t>
            </a:r>
            <a:r>
              <a:rPr sz="3550" b="1" spc="9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50" dirty="0">
                <a:solidFill>
                  <a:srgbClr val="FDD85C"/>
                </a:solidFill>
                <a:latin typeface="Tahoma"/>
                <a:cs typeface="Tahoma"/>
              </a:rPr>
              <a:t>create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25" dirty="0">
                <a:solidFill>
                  <a:srgbClr val="FDD85C"/>
                </a:solidFill>
                <a:latin typeface="Tahoma"/>
                <a:cs typeface="Tahoma"/>
              </a:rPr>
              <a:t>a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55" dirty="0">
                <a:solidFill>
                  <a:srgbClr val="FDD85C"/>
                </a:solidFill>
                <a:latin typeface="Tahoma"/>
                <a:cs typeface="Tahoma"/>
              </a:rPr>
              <a:t>Microsoft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teams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group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30" dirty="0">
                <a:solidFill>
                  <a:srgbClr val="FDD85C"/>
                </a:solidFill>
                <a:latin typeface="Tahoma"/>
                <a:cs typeface="Tahoma"/>
              </a:rPr>
              <a:t>for </a:t>
            </a:r>
            <a:r>
              <a:rPr sz="3550" b="1" spc="-10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0" dirty="0">
                <a:solidFill>
                  <a:srgbClr val="FDD85C"/>
                </a:solidFill>
                <a:latin typeface="Tahoma"/>
                <a:cs typeface="Tahoma"/>
              </a:rPr>
              <a:t>the </a:t>
            </a:r>
            <a:r>
              <a:rPr sz="3550" b="1" spc="55" dirty="0">
                <a:solidFill>
                  <a:srgbClr val="FDD85C"/>
                </a:solidFill>
                <a:latin typeface="Tahoma"/>
                <a:cs typeface="Tahoma"/>
              </a:rPr>
              <a:t>project </a:t>
            </a:r>
            <a:r>
              <a:rPr sz="3550" b="1" spc="125" dirty="0">
                <a:solidFill>
                  <a:srgbClr val="FDD85C"/>
                </a:solidFill>
                <a:latin typeface="Tahoma"/>
                <a:cs typeface="Tahoma"/>
              </a:rPr>
              <a:t>and </a:t>
            </a:r>
            <a:r>
              <a:rPr sz="3550" b="1" spc="50" dirty="0">
                <a:solidFill>
                  <a:srgbClr val="FDD85C"/>
                </a:solidFill>
                <a:latin typeface="Tahoma"/>
                <a:cs typeface="Tahoma"/>
              </a:rPr>
              <a:t>use </a:t>
            </a:r>
            <a:r>
              <a:rPr sz="3550" b="1" spc="60" dirty="0">
                <a:solidFill>
                  <a:srgbClr val="FDD85C"/>
                </a:solidFill>
                <a:latin typeface="Tahoma"/>
                <a:cs typeface="Tahoma"/>
              </a:rPr>
              <a:t>it </a:t>
            </a:r>
            <a:r>
              <a:rPr sz="3550" b="1" spc="30" dirty="0">
                <a:solidFill>
                  <a:srgbClr val="FDD85C"/>
                </a:solidFill>
                <a:latin typeface="Tahoma"/>
                <a:cs typeface="Tahoma"/>
              </a:rPr>
              <a:t>for </a:t>
            </a:r>
            <a:r>
              <a:rPr sz="3550" b="1" spc="25" dirty="0">
                <a:solidFill>
                  <a:srgbClr val="FDD85C"/>
                </a:solidFill>
                <a:latin typeface="Tahoma"/>
                <a:cs typeface="Tahoma"/>
              </a:rPr>
              <a:t>project- </a:t>
            </a:r>
            <a:r>
              <a:rPr sz="3550" b="1" spc="3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65" dirty="0">
                <a:solidFill>
                  <a:srgbClr val="FDD85C"/>
                </a:solidFill>
                <a:latin typeface="Tahoma"/>
                <a:cs typeface="Tahoma"/>
              </a:rPr>
              <a:t>related</a:t>
            </a:r>
            <a:r>
              <a:rPr sz="3550" b="1" spc="-2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meetings</a:t>
            </a:r>
            <a:r>
              <a:rPr sz="3550" b="1" spc="-2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25" dirty="0">
                <a:solidFill>
                  <a:srgbClr val="FDD85C"/>
                </a:solidFill>
                <a:latin typeface="Tahoma"/>
                <a:cs typeface="Tahoma"/>
              </a:rPr>
              <a:t>and</a:t>
            </a:r>
            <a:r>
              <a:rPr sz="3550" b="1" spc="-2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45" dirty="0">
                <a:solidFill>
                  <a:srgbClr val="FDD85C"/>
                </a:solidFill>
                <a:latin typeface="Tahoma"/>
                <a:cs typeface="Tahoma"/>
              </a:rPr>
              <a:t>discussions.</a:t>
            </a:r>
            <a:endParaRPr sz="3550" dirty="0">
              <a:latin typeface="Tahoma"/>
              <a:cs typeface="Tahoma"/>
            </a:endParaRPr>
          </a:p>
          <a:p>
            <a:pPr marL="786130" marR="363220">
              <a:lnSpc>
                <a:spcPts val="3529"/>
              </a:lnSpc>
              <a:spcBef>
                <a:spcPts val="3500"/>
              </a:spcBef>
            </a:pPr>
            <a:r>
              <a:rPr sz="3550" b="1" spc="135" dirty="0">
                <a:solidFill>
                  <a:srgbClr val="FDD85C"/>
                </a:solidFill>
                <a:latin typeface="Tahoma"/>
                <a:cs typeface="Tahoma"/>
              </a:rPr>
              <a:t>We</a:t>
            </a:r>
            <a:r>
              <a:rPr sz="3550" b="1" spc="-22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5" dirty="0">
                <a:solidFill>
                  <a:srgbClr val="FDD85C"/>
                </a:solidFill>
                <a:latin typeface="Tahoma"/>
                <a:cs typeface="Tahoma"/>
              </a:rPr>
              <a:t>are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going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to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40" dirty="0">
                <a:solidFill>
                  <a:srgbClr val="FDD85C"/>
                </a:solidFill>
                <a:latin typeface="Tahoma"/>
                <a:cs typeface="Tahoma"/>
              </a:rPr>
              <a:t>share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70" dirty="0">
                <a:solidFill>
                  <a:srgbClr val="FDD85C"/>
                </a:solidFill>
                <a:latin typeface="Tahoma"/>
                <a:cs typeface="Tahoma"/>
              </a:rPr>
              <a:t>Meeting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55" dirty="0">
                <a:solidFill>
                  <a:srgbClr val="FDD85C"/>
                </a:solidFill>
                <a:latin typeface="Tahoma"/>
                <a:cs typeface="Tahoma"/>
              </a:rPr>
              <a:t>of </a:t>
            </a:r>
            <a:r>
              <a:rPr sz="3550" b="1" spc="-10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05" dirty="0">
                <a:solidFill>
                  <a:srgbClr val="FDD85C"/>
                </a:solidFill>
                <a:latin typeface="Tahoma"/>
                <a:cs typeface="Tahoma"/>
              </a:rPr>
              <a:t>minutes </a:t>
            </a:r>
            <a:r>
              <a:rPr sz="3550" b="1" spc="30" dirty="0">
                <a:solidFill>
                  <a:srgbClr val="FDD85C"/>
                </a:solidFill>
                <a:latin typeface="Tahoma"/>
                <a:cs typeface="Tahoma"/>
              </a:rPr>
              <a:t>after </a:t>
            </a:r>
            <a:r>
              <a:rPr sz="3550" b="1" spc="20" dirty="0">
                <a:solidFill>
                  <a:srgbClr val="FDD85C"/>
                </a:solidFill>
                <a:latin typeface="Tahoma"/>
                <a:cs typeface="Tahoma"/>
              </a:rPr>
              <a:t>every </a:t>
            </a:r>
            <a:r>
              <a:rPr sz="3550" b="1" spc="105" dirty="0">
                <a:solidFill>
                  <a:srgbClr val="FDD85C"/>
                </a:solidFill>
                <a:latin typeface="Tahoma"/>
                <a:cs typeface="Tahoma"/>
              </a:rPr>
              <a:t>meeting </a:t>
            </a:r>
            <a:r>
              <a:rPr sz="3550" b="1" spc="45" dirty="0">
                <a:solidFill>
                  <a:srgbClr val="FDD85C"/>
                </a:solidFill>
                <a:latin typeface="Tahoma"/>
                <a:cs typeface="Tahoma"/>
              </a:rPr>
              <a:t>so </a:t>
            </a:r>
            <a:r>
              <a:rPr sz="3550" b="1" spc="5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80" dirty="0">
                <a:solidFill>
                  <a:srgbClr val="FDD85C"/>
                </a:solidFill>
                <a:latin typeface="Tahoma"/>
                <a:cs typeface="Tahoma"/>
              </a:rPr>
              <a:t>that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20" dirty="0">
                <a:solidFill>
                  <a:srgbClr val="FDD85C"/>
                </a:solidFill>
                <a:latin typeface="Tahoma"/>
                <a:cs typeface="Tahoma"/>
              </a:rPr>
              <a:t>we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can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05" dirty="0">
                <a:solidFill>
                  <a:srgbClr val="FDD85C"/>
                </a:solidFill>
                <a:latin typeface="Tahoma"/>
                <a:cs typeface="Tahoma"/>
              </a:rPr>
              <a:t>keep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65" dirty="0">
                <a:solidFill>
                  <a:srgbClr val="FDD85C"/>
                </a:solidFill>
                <a:latin typeface="Tahoma"/>
                <a:cs typeface="Tahoma"/>
              </a:rPr>
              <a:t>track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55" dirty="0">
                <a:solidFill>
                  <a:srgbClr val="FDD85C"/>
                </a:solidFill>
                <a:latin typeface="Tahoma"/>
                <a:cs typeface="Tahoma"/>
              </a:rPr>
              <a:t>of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80" dirty="0">
                <a:solidFill>
                  <a:srgbClr val="FDD85C"/>
                </a:solidFill>
                <a:latin typeface="Tahoma"/>
                <a:cs typeface="Tahoma"/>
              </a:rPr>
              <a:t>action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40" dirty="0">
                <a:solidFill>
                  <a:srgbClr val="FDD85C"/>
                </a:solidFill>
                <a:latin typeface="Tahoma"/>
                <a:cs typeface="Tahoma"/>
              </a:rPr>
              <a:t>items.</a:t>
            </a:r>
            <a:endParaRPr sz="3550" dirty="0">
              <a:latin typeface="Tahoma"/>
              <a:cs typeface="Tahoma"/>
            </a:endParaRPr>
          </a:p>
          <a:p>
            <a:pPr marL="786130" marR="1522095">
              <a:lnSpc>
                <a:spcPts val="3520"/>
              </a:lnSpc>
              <a:spcBef>
                <a:spcPts val="3515"/>
              </a:spcBef>
            </a:pPr>
            <a:r>
              <a:rPr sz="3550" b="1" spc="40" dirty="0">
                <a:solidFill>
                  <a:srgbClr val="FDD85C"/>
                </a:solidFill>
                <a:latin typeface="Tahoma"/>
                <a:cs typeface="Tahoma"/>
              </a:rPr>
              <a:t>Previous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teams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35" dirty="0">
                <a:solidFill>
                  <a:srgbClr val="FDD85C"/>
                </a:solidFill>
                <a:latin typeface="Tahoma"/>
                <a:cs typeface="Tahoma"/>
              </a:rPr>
              <a:t>retro</a:t>
            </a:r>
            <a:r>
              <a:rPr sz="3550" b="1" spc="-21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can</a:t>
            </a:r>
            <a:r>
              <a:rPr sz="3550" b="1" spc="-210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125" dirty="0">
                <a:solidFill>
                  <a:srgbClr val="FDD85C"/>
                </a:solidFill>
                <a:latin typeface="Tahoma"/>
                <a:cs typeface="Tahoma"/>
              </a:rPr>
              <a:t>be </a:t>
            </a:r>
            <a:r>
              <a:rPr sz="3550" b="1" spc="-102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95" dirty="0">
                <a:solidFill>
                  <a:srgbClr val="FDD85C"/>
                </a:solidFill>
                <a:latin typeface="Tahoma"/>
                <a:cs typeface="Tahoma"/>
              </a:rPr>
              <a:t>helpful </a:t>
            </a:r>
            <a:r>
              <a:rPr sz="3550" b="1" spc="85" dirty="0">
                <a:solidFill>
                  <a:srgbClr val="FDD85C"/>
                </a:solidFill>
                <a:latin typeface="Tahoma"/>
                <a:cs typeface="Tahoma"/>
              </a:rPr>
              <a:t>in </a:t>
            </a:r>
            <a:r>
              <a:rPr sz="3550" b="1" spc="100" dirty="0">
                <a:solidFill>
                  <a:srgbClr val="FDD85C"/>
                </a:solidFill>
                <a:latin typeface="Tahoma"/>
                <a:cs typeface="Tahoma"/>
              </a:rPr>
              <a:t>improving Team </a:t>
            </a:r>
            <a:r>
              <a:rPr sz="3550" b="1" spc="105" dirty="0">
                <a:solidFill>
                  <a:srgbClr val="FDD85C"/>
                </a:solidFill>
                <a:latin typeface="Tahoma"/>
                <a:cs typeface="Tahoma"/>
              </a:rPr>
              <a:t> </a:t>
            </a:r>
            <a:r>
              <a:rPr sz="3550" b="1" spc="60" dirty="0">
                <a:solidFill>
                  <a:srgbClr val="FDD85C"/>
                </a:solidFill>
                <a:latin typeface="Tahoma"/>
                <a:cs typeface="Tahoma"/>
              </a:rPr>
              <a:t>performance.</a:t>
            </a:r>
            <a:endParaRPr sz="35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5334" y="549669"/>
            <a:ext cx="5800724" cy="5781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759" y="549669"/>
            <a:ext cx="5010149" cy="5010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429938" y="6554451"/>
            <a:ext cx="4652645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95"/>
              </a:spcBef>
            </a:pPr>
            <a:r>
              <a:rPr sz="4400" b="1" spc="-155" dirty="0">
                <a:latin typeface="Tahoma"/>
                <a:cs typeface="Tahoma"/>
              </a:rPr>
              <a:t>https://github.co </a:t>
            </a:r>
            <a:r>
              <a:rPr sz="4400" b="1" spc="-1275" dirty="0">
                <a:latin typeface="Tahoma"/>
                <a:cs typeface="Tahoma"/>
              </a:rPr>
              <a:t> </a:t>
            </a:r>
            <a:r>
              <a:rPr sz="4400" b="1" spc="-175" dirty="0">
                <a:latin typeface="Tahoma"/>
                <a:cs typeface="Tahoma"/>
              </a:rPr>
              <a:t>m/htmw/2023S- </a:t>
            </a:r>
            <a:r>
              <a:rPr sz="4400" b="1" spc="-1275" dirty="0">
                <a:latin typeface="Tahoma"/>
                <a:cs typeface="Tahoma"/>
              </a:rPr>
              <a:t> </a:t>
            </a:r>
            <a:r>
              <a:rPr sz="4400" b="1" spc="-315" dirty="0">
                <a:latin typeface="Tahoma"/>
                <a:cs typeface="Tahoma"/>
              </a:rPr>
              <a:t>Team1/wiki</a:t>
            </a:r>
            <a:endParaRPr sz="44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0247" y="6561448"/>
            <a:ext cx="4443095" cy="2254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</a:pPr>
            <a:r>
              <a:rPr sz="4200" b="1" spc="-135" dirty="0">
                <a:latin typeface="Tahoma"/>
                <a:cs typeface="Tahoma"/>
              </a:rPr>
              <a:t>h</a:t>
            </a:r>
            <a:r>
              <a:rPr sz="4200" b="1" spc="20" dirty="0">
                <a:latin typeface="Tahoma"/>
                <a:cs typeface="Tahoma"/>
              </a:rPr>
              <a:t>tt</a:t>
            </a:r>
            <a:r>
              <a:rPr sz="4200" b="1" spc="95" dirty="0">
                <a:latin typeface="Tahoma"/>
                <a:cs typeface="Tahoma"/>
              </a:rPr>
              <a:t>p</a:t>
            </a:r>
            <a:r>
              <a:rPr sz="4200" b="1" spc="40" dirty="0">
                <a:latin typeface="Tahoma"/>
                <a:cs typeface="Tahoma"/>
              </a:rPr>
              <a:t>s</a:t>
            </a:r>
            <a:r>
              <a:rPr sz="4200" b="1" spc="-509" dirty="0">
                <a:latin typeface="Tahoma"/>
                <a:cs typeface="Tahoma"/>
              </a:rPr>
              <a:t>:</a:t>
            </a:r>
            <a:r>
              <a:rPr sz="4200" b="1" spc="-660" dirty="0">
                <a:latin typeface="Tahoma"/>
                <a:cs typeface="Tahoma"/>
              </a:rPr>
              <a:t>//</a:t>
            </a:r>
            <a:r>
              <a:rPr sz="4200" b="1" spc="-254" dirty="0">
                <a:latin typeface="Tahoma"/>
                <a:cs typeface="Tahoma"/>
              </a:rPr>
              <a:t>g</a:t>
            </a:r>
            <a:r>
              <a:rPr sz="4200" b="1" spc="-150" dirty="0">
                <a:latin typeface="Tahoma"/>
                <a:cs typeface="Tahoma"/>
              </a:rPr>
              <a:t>i</a:t>
            </a:r>
            <a:r>
              <a:rPr sz="4200" b="1" spc="20" dirty="0">
                <a:latin typeface="Tahoma"/>
                <a:cs typeface="Tahoma"/>
              </a:rPr>
              <a:t>t</a:t>
            </a:r>
            <a:r>
              <a:rPr sz="4200" b="1" spc="-135" dirty="0">
                <a:latin typeface="Tahoma"/>
                <a:cs typeface="Tahoma"/>
              </a:rPr>
              <a:t>hu</a:t>
            </a:r>
            <a:r>
              <a:rPr sz="4200" b="1" spc="80" dirty="0">
                <a:latin typeface="Tahoma"/>
                <a:cs typeface="Tahoma"/>
              </a:rPr>
              <a:t>b</a:t>
            </a:r>
            <a:r>
              <a:rPr sz="4200" b="1" spc="-305" dirty="0">
                <a:latin typeface="Tahoma"/>
                <a:cs typeface="Tahoma"/>
              </a:rPr>
              <a:t>.</a:t>
            </a:r>
            <a:r>
              <a:rPr sz="4200" b="1" spc="305" dirty="0">
                <a:latin typeface="Tahoma"/>
                <a:cs typeface="Tahoma"/>
              </a:rPr>
              <a:t>c</a:t>
            </a:r>
            <a:r>
              <a:rPr sz="4200" b="1" spc="-35" dirty="0">
                <a:latin typeface="Tahoma"/>
                <a:cs typeface="Tahoma"/>
              </a:rPr>
              <a:t>o  </a:t>
            </a:r>
            <a:r>
              <a:rPr sz="4200" b="1" spc="-165" dirty="0">
                <a:latin typeface="Tahoma"/>
                <a:cs typeface="Tahoma"/>
              </a:rPr>
              <a:t>m/htmw/2023S- </a:t>
            </a:r>
            <a:r>
              <a:rPr sz="4200" b="1" spc="-1220" dirty="0">
                <a:latin typeface="Tahoma"/>
                <a:cs typeface="Tahoma"/>
              </a:rPr>
              <a:t> </a:t>
            </a:r>
            <a:r>
              <a:rPr sz="4200" b="1" spc="-295" dirty="0">
                <a:latin typeface="Tahoma"/>
                <a:cs typeface="Tahoma"/>
              </a:rPr>
              <a:t>Team1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80" dirty="0"/>
              <a:t>T</a:t>
            </a:r>
            <a:r>
              <a:rPr spc="-700" dirty="0"/>
              <a:t>H</a:t>
            </a:r>
            <a:r>
              <a:rPr spc="-265" dirty="0"/>
              <a:t>A</a:t>
            </a:r>
            <a:r>
              <a:rPr spc="-585" dirty="0"/>
              <a:t>N</a:t>
            </a:r>
            <a:r>
              <a:rPr spc="-869" dirty="0"/>
              <a:t>K</a:t>
            </a:r>
            <a:r>
              <a:rPr spc="-800" dirty="0"/>
              <a:t> </a:t>
            </a:r>
            <a:r>
              <a:rPr spc="-640" dirty="0"/>
              <a:t>Y</a:t>
            </a:r>
            <a:r>
              <a:rPr spc="140" dirty="0"/>
              <a:t>O</a:t>
            </a:r>
            <a:r>
              <a:rPr spc="-290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7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8259" y="3068"/>
            <a:ext cx="9819740" cy="102839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-12700" y="798079"/>
            <a:ext cx="8358505" cy="149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350"/>
              </a:lnSpc>
              <a:spcBef>
                <a:spcPts val="100"/>
              </a:spcBef>
            </a:pPr>
            <a:r>
              <a:rPr sz="4500" b="1" spc="-80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Computer</a:t>
            </a:r>
            <a:r>
              <a:rPr sz="4500" b="1" spc="-250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 </a:t>
            </a:r>
            <a:r>
              <a:rPr sz="4500" b="1" spc="-85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Science</a:t>
            </a:r>
            <a:r>
              <a:rPr sz="4500" b="1" spc="-245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 </a:t>
            </a:r>
            <a:r>
              <a:rPr sz="4500" b="1" spc="-114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Project</a:t>
            </a:r>
            <a:r>
              <a:rPr sz="4500" b="1" spc="-245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 </a:t>
            </a:r>
            <a:r>
              <a:rPr sz="4500" b="1" spc="-935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I</a:t>
            </a:r>
            <a:endParaRPr sz="4500" b="1" dirty="0">
              <a:latin typeface="Sitka Small" pitchFamily="2" charset="0"/>
              <a:cs typeface="Verdana"/>
            </a:endParaRPr>
          </a:p>
          <a:p>
            <a:pPr marR="904875" algn="ctr">
              <a:lnSpc>
                <a:spcPts val="6190"/>
              </a:lnSpc>
            </a:pPr>
            <a:r>
              <a:rPr sz="5200" b="1" spc="-505" dirty="0">
                <a:solidFill>
                  <a:srgbClr val="121212"/>
                </a:solidFill>
                <a:latin typeface="Sitka Small" pitchFamily="2" charset="0"/>
                <a:cs typeface="Verdana"/>
              </a:rPr>
              <a:t>CS691</a:t>
            </a:r>
            <a:endParaRPr sz="5200" b="1" dirty="0">
              <a:latin typeface="Sitka Small" pitchFamily="2" charset="0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122" y="3720719"/>
            <a:ext cx="7056755" cy="417639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9830"/>
              </a:lnSpc>
              <a:spcBef>
                <a:spcPts val="450"/>
              </a:spcBef>
            </a:pPr>
            <a:r>
              <a:rPr sz="8200" b="1" spc="470" dirty="0">
                <a:solidFill>
                  <a:srgbClr val="D0F2C7"/>
                </a:solidFill>
                <a:latin typeface="Tahoma"/>
                <a:cs typeface="Tahoma"/>
              </a:rPr>
              <a:t>Team </a:t>
            </a:r>
            <a:r>
              <a:rPr sz="8200" b="1" spc="455" dirty="0">
                <a:solidFill>
                  <a:srgbClr val="D0F2C7"/>
                </a:solidFill>
                <a:latin typeface="Tahoma"/>
                <a:cs typeface="Tahoma"/>
              </a:rPr>
              <a:t>Name </a:t>
            </a:r>
            <a:r>
              <a:rPr sz="8200" b="1" spc="-2390" dirty="0">
                <a:solidFill>
                  <a:srgbClr val="D0F2C7"/>
                </a:solidFill>
                <a:latin typeface="Tahoma"/>
                <a:cs typeface="Tahoma"/>
              </a:rPr>
              <a:t> </a:t>
            </a:r>
            <a:r>
              <a:rPr sz="8200" b="1" spc="345" dirty="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sz="8200" b="1" spc="490" dirty="0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sz="8200" b="1" spc="720" dirty="0">
                <a:solidFill>
                  <a:srgbClr val="FF904D"/>
                </a:solidFill>
                <a:latin typeface="Tahoma"/>
                <a:cs typeface="Tahoma"/>
              </a:rPr>
              <a:t>c</a:t>
            </a:r>
            <a:r>
              <a:rPr sz="8200" b="1" spc="509" dirty="0">
                <a:solidFill>
                  <a:srgbClr val="FF904D"/>
                </a:solidFill>
                <a:latin typeface="Tahoma"/>
                <a:cs typeface="Tahoma"/>
              </a:rPr>
              <a:t>hn</a:t>
            </a:r>
            <a:r>
              <a:rPr sz="8200" b="1" spc="500" dirty="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sz="8200" b="1" spc="720" dirty="0">
                <a:solidFill>
                  <a:srgbClr val="FF904D"/>
                </a:solidFill>
                <a:latin typeface="Tahoma"/>
                <a:cs typeface="Tahoma"/>
              </a:rPr>
              <a:t>c</a:t>
            </a:r>
            <a:r>
              <a:rPr sz="8200" b="1" spc="185" dirty="0">
                <a:solidFill>
                  <a:srgbClr val="FF904D"/>
                </a:solidFill>
                <a:latin typeface="Tahoma"/>
                <a:cs typeface="Tahoma"/>
              </a:rPr>
              <a:t>r</a:t>
            </a:r>
            <a:r>
              <a:rPr sz="8200" b="1" spc="335" dirty="0">
                <a:solidFill>
                  <a:srgbClr val="FF904D"/>
                </a:solidFill>
                <a:latin typeface="Tahoma"/>
                <a:cs typeface="Tahoma"/>
              </a:rPr>
              <a:t>a</a:t>
            </a:r>
            <a:r>
              <a:rPr sz="8200" b="1" spc="365" dirty="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sz="8200" b="1" spc="420" dirty="0">
                <a:solidFill>
                  <a:srgbClr val="FF904D"/>
                </a:solidFill>
                <a:latin typeface="Tahoma"/>
                <a:cs typeface="Tahoma"/>
              </a:rPr>
              <a:t>s</a:t>
            </a:r>
            <a:endParaRPr sz="8200" dirty="0">
              <a:latin typeface="Tahoma"/>
              <a:cs typeface="Tahoma"/>
            </a:endParaRPr>
          </a:p>
          <a:p>
            <a:pPr marL="638810">
              <a:lnSpc>
                <a:spcPts val="12670"/>
              </a:lnSpc>
            </a:pPr>
            <a:r>
              <a:rPr sz="10950" b="1" spc="620" dirty="0">
                <a:solidFill>
                  <a:srgbClr val="FFFF00"/>
                </a:solidFill>
                <a:latin typeface="Tahoma"/>
                <a:cs typeface="Tahoma"/>
              </a:rPr>
              <a:t>Team</a:t>
            </a:r>
            <a:r>
              <a:rPr sz="10950" b="1" spc="30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10950" b="1" spc="-2395" dirty="0">
                <a:solidFill>
                  <a:srgbClr val="FFFF00"/>
                </a:solidFill>
                <a:latin typeface="Tahoma"/>
                <a:cs typeface="Tahoma"/>
              </a:rPr>
              <a:t>1</a:t>
            </a:r>
            <a:endParaRPr sz="10950" dirty="0">
              <a:solidFill>
                <a:srgbClr val="FFFF00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3815" y="-57785"/>
            <a:ext cx="5852160" cy="3002915"/>
          </a:xfrm>
          <a:custGeom>
            <a:avLst/>
            <a:gdLst/>
            <a:ahLst/>
            <a:cxnLst/>
            <a:rect l="l" t="t" r="r" b="b"/>
            <a:pathLst>
              <a:path w="5852160" h="3002915">
                <a:moveTo>
                  <a:pt x="5746395" y="3002869"/>
                </a:moveTo>
                <a:lnTo>
                  <a:pt x="106962" y="3002869"/>
                </a:lnTo>
                <a:lnTo>
                  <a:pt x="65243" y="2994491"/>
                </a:lnTo>
                <a:lnTo>
                  <a:pt x="31253" y="2971616"/>
                </a:lnTo>
                <a:lnTo>
                  <a:pt x="8377" y="2937626"/>
                </a:lnTo>
                <a:lnTo>
                  <a:pt x="0" y="2895906"/>
                </a:lnTo>
                <a:lnTo>
                  <a:pt x="0" y="106962"/>
                </a:lnTo>
                <a:lnTo>
                  <a:pt x="8377" y="65243"/>
                </a:lnTo>
                <a:lnTo>
                  <a:pt x="31253" y="31253"/>
                </a:lnTo>
                <a:lnTo>
                  <a:pt x="65243" y="8377"/>
                </a:lnTo>
                <a:lnTo>
                  <a:pt x="106962" y="0"/>
                </a:lnTo>
                <a:lnTo>
                  <a:pt x="5746395" y="0"/>
                </a:lnTo>
                <a:lnTo>
                  <a:pt x="5788114" y="8377"/>
                </a:lnTo>
                <a:lnTo>
                  <a:pt x="5822104" y="31253"/>
                </a:lnTo>
                <a:lnTo>
                  <a:pt x="5844980" y="65243"/>
                </a:lnTo>
                <a:lnTo>
                  <a:pt x="5851746" y="98938"/>
                </a:lnTo>
                <a:lnTo>
                  <a:pt x="5851746" y="2903930"/>
                </a:lnTo>
                <a:lnTo>
                  <a:pt x="5844980" y="2937626"/>
                </a:lnTo>
                <a:lnTo>
                  <a:pt x="5822104" y="2971616"/>
                </a:lnTo>
                <a:lnTo>
                  <a:pt x="5788114" y="2994491"/>
                </a:lnTo>
                <a:lnTo>
                  <a:pt x="5746395" y="3002869"/>
                </a:lnTo>
                <a:close/>
              </a:path>
            </a:pathLst>
          </a:custGeom>
          <a:solidFill>
            <a:srgbClr val="F45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22102"/>
            <a:ext cx="4019304" cy="4686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0842" y="1"/>
            <a:ext cx="4943474" cy="3124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1001" y="3522102"/>
            <a:ext cx="3095624" cy="4419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6984" y="4927188"/>
            <a:ext cx="4143374" cy="3533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98422" y="1"/>
            <a:ext cx="4495799" cy="33337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273845" y="4927188"/>
            <a:ext cx="4467225" cy="5314950"/>
            <a:chOff x="13273845" y="4927188"/>
            <a:chExt cx="4467225" cy="531495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73845" y="4927188"/>
              <a:ext cx="4467224" cy="3533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441263" y="8402198"/>
              <a:ext cx="4171950" cy="1840230"/>
            </a:xfrm>
            <a:custGeom>
              <a:avLst/>
              <a:gdLst/>
              <a:ahLst/>
              <a:cxnLst/>
              <a:rect l="l" t="t" r="r" b="b"/>
              <a:pathLst>
                <a:path w="4171950" h="1840229">
                  <a:moveTo>
                    <a:pt x="4077152" y="1839849"/>
                  </a:moveTo>
                  <a:lnTo>
                    <a:pt x="94187" y="1839849"/>
                  </a:lnTo>
                  <a:lnTo>
                    <a:pt x="57525" y="1832442"/>
                  </a:lnTo>
                  <a:lnTo>
                    <a:pt x="27586" y="1812243"/>
                  </a:lnTo>
                  <a:lnTo>
                    <a:pt x="7401" y="1782283"/>
                  </a:lnTo>
                  <a:lnTo>
                    <a:pt x="0" y="1745595"/>
                  </a:lnTo>
                  <a:lnTo>
                    <a:pt x="0" y="1235926"/>
                  </a:lnTo>
                  <a:lnTo>
                    <a:pt x="7401" y="1199238"/>
                  </a:lnTo>
                  <a:lnTo>
                    <a:pt x="27586" y="1169279"/>
                  </a:lnTo>
                  <a:lnTo>
                    <a:pt x="57525" y="1149079"/>
                  </a:lnTo>
                  <a:lnTo>
                    <a:pt x="94187" y="1141672"/>
                  </a:lnTo>
                  <a:lnTo>
                    <a:pt x="1084280" y="1141672"/>
                  </a:lnTo>
                  <a:lnTo>
                    <a:pt x="1120942" y="1134265"/>
                  </a:lnTo>
                  <a:lnTo>
                    <a:pt x="1150881" y="1114066"/>
                  </a:lnTo>
                  <a:lnTo>
                    <a:pt x="1171066" y="1084106"/>
                  </a:lnTo>
                  <a:lnTo>
                    <a:pt x="1178468" y="1047418"/>
                  </a:lnTo>
                  <a:lnTo>
                    <a:pt x="1178468" y="792430"/>
                  </a:lnTo>
                  <a:lnTo>
                    <a:pt x="1171066" y="755742"/>
                  </a:lnTo>
                  <a:lnTo>
                    <a:pt x="1150881" y="725783"/>
                  </a:lnTo>
                  <a:lnTo>
                    <a:pt x="1120942" y="705583"/>
                  </a:lnTo>
                  <a:lnTo>
                    <a:pt x="1084280" y="698176"/>
                  </a:lnTo>
                  <a:lnTo>
                    <a:pt x="106643" y="698176"/>
                  </a:lnTo>
                  <a:lnTo>
                    <a:pt x="88182" y="696349"/>
                  </a:lnTo>
                  <a:lnTo>
                    <a:pt x="40042" y="670570"/>
                  </a:lnTo>
                  <a:lnTo>
                    <a:pt x="14281" y="622396"/>
                  </a:lnTo>
                  <a:lnTo>
                    <a:pt x="12455" y="603922"/>
                  </a:lnTo>
                  <a:lnTo>
                    <a:pt x="12455" y="94253"/>
                  </a:lnTo>
                  <a:lnTo>
                    <a:pt x="19857" y="57566"/>
                  </a:lnTo>
                  <a:lnTo>
                    <a:pt x="40042" y="27606"/>
                  </a:lnTo>
                  <a:lnTo>
                    <a:pt x="69981" y="7406"/>
                  </a:lnTo>
                  <a:lnTo>
                    <a:pt x="106643" y="0"/>
                  </a:lnTo>
                  <a:lnTo>
                    <a:pt x="4064582" y="0"/>
                  </a:lnTo>
                  <a:lnTo>
                    <a:pt x="4116837" y="15835"/>
                  </a:lnTo>
                  <a:lnTo>
                    <a:pt x="4151600" y="58184"/>
                  </a:lnTo>
                  <a:lnTo>
                    <a:pt x="4158770" y="94253"/>
                  </a:lnTo>
                  <a:lnTo>
                    <a:pt x="4158770" y="603922"/>
                  </a:lnTo>
                  <a:lnTo>
                    <a:pt x="4142945" y="656215"/>
                  </a:lnTo>
                  <a:lnTo>
                    <a:pt x="4100626" y="691002"/>
                  </a:lnTo>
                  <a:lnTo>
                    <a:pt x="4064582" y="698176"/>
                  </a:lnTo>
                  <a:lnTo>
                    <a:pt x="3086945" y="698176"/>
                  </a:lnTo>
                  <a:lnTo>
                    <a:pt x="3068484" y="700004"/>
                  </a:lnTo>
                  <a:lnTo>
                    <a:pt x="3020344" y="725783"/>
                  </a:lnTo>
                  <a:lnTo>
                    <a:pt x="2994584" y="773956"/>
                  </a:lnTo>
                  <a:lnTo>
                    <a:pt x="2992757" y="792430"/>
                  </a:lnTo>
                  <a:lnTo>
                    <a:pt x="2992757" y="1047418"/>
                  </a:lnTo>
                  <a:lnTo>
                    <a:pt x="3008582" y="1099710"/>
                  </a:lnTo>
                  <a:lnTo>
                    <a:pt x="3050901" y="1134498"/>
                  </a:lnTo>
                  <a:lnTo>
                    <a:pt x="3086945" y="1141672"/>
                  </a:lnTo>
                  <a:lnTo>
                    <a:pt x="4077152" y="1141672"/>
                  </a:lnTo>
                  <a:lnTo>
                    <a:pt x="4095613" y="1143500"/>
                  </a:lnTo>
                  <a:lnTo>
                    <a:pt x="4143753" y="1169279"/>
                  </a:lnTo>
                  <a:lnTo>
                    <a:pt x="4169513" y="1217452"/>
                  </a:lnTo>
                  <a:lnTo>
                    <a:pt x="4171340" y="1235926"/>
                  </a:lnTo>
                  <a:lnTo>
                    <a:pt x="4171340" y="1745595"/>
                  </a:lnTo>
                  <a:lnTo>
                    <a:pt x="4155515" y="1797887"/>
                  </a:lnTo>
                  <a:lnTo>
                    <a:pt x="4113196" y="1832674"/>
                  </a:lnTo>
                  <a:lnTo>
                    <a:pt x="4095613" y="1838021"/>
                  </a:lnTo>
                  <a:lnTo>
                    <a:pt x="4077152" y="1839849"/>
                  </a:lnTo>
                  <a:close/>
                </a:path>
              </a:pathLst>
            </a:custGeom>
            <a:solidFill>
              <a:srgbClr val="FFD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5210810" cy="4143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5850" b="1" spc="-425" dirty="0">
                <a:solidFill>
                  <a:srgbClr val="000000"/>
                </a:solidFill>
                <a:latin typeface="Algerian" panose="04020705040A02060702" pitchFamily="82" charset="0"/>
              </a:rPr>
              <a:t>T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65" dirty="0">
                <a:solidFill>
                  <a:srgbClr val="000000"/>
                </a:solidFill>
                <a:latin typeface="Algerian" panose="04020705040A02060702" pitchFamily="82" charset="0"/>
              </a:rPr>
              <a:t>a</a:t>
            </a:r>
            <a:r>
              <a:rPr sz="5850" b="1" spc="-225" dirty="0">
                <a:solidFill>
                  <a:srgbClr val="000000"/>
                </a:solidFill>
                <a:latin typeface="Algerian" panose="04020705040A02060702" pitchFamily="82" charset="0"/>
              </a:rPr>
              <a:t>m</a:t>
            </a:r>
            <a:r>
              <a:rPr sz="5850" b="1" spc="-305" dirty="0">
                <a:solidFill>
                  <a:srgbClr val="000000"/>
                </a:solidFill>
                <a:latin typeface="Algerian" panose="04020705040A02060702" pitchFamily="82" charset="0"/>
              </a:rPr>
              <a:t> </a:t>
            </a:r>
            <a:r>
              <a:rPr sz="5850" b="1" spc="-85" dirty="0">
                <a:solidFill>
                  <a:srgbClr val="000000"/>
                </a:solidFill>
                <a:latin typeface="Algerian" panose="04020705040A02060702" pitchFamily="82" charset="0"/>
              </a:rPr>
              <a:t>M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225" dirty="0">
                <a:solidFill>
                  <a:srgbClr val="000000"/>
                </a:solidFill>
                <a:latin typeface="Algerian" panose="04020705040A02060702" pitchFamily="82" charset="0"/>
              </a:rPr>
              <a:t>m</a:t>
            </a:r>
            <a:r>
              <a:rPr sz="5850" b="1" spc="-10" dirty="0">
                <a:solidFill>
                  <a:srgbClr val="000000"/>
                </a:solidFill>
                <a:latin typeface="Algerian" panose="04020705040A02060702" pitchFamily="82" charset="0"/>
              </a:rPr>
              <a:t>b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229" dirty="0">
                <a:solidFill>
                  <a:srgbClr val="000000"/>
                </a:solidFill>
                <a:latin typeface="Algerian" panose="04020705040A02060702" pitchFamily="82" charset="0"/>
              </a:rPr>
              <a:t>r  R</a:t>
            </a:r>
            <a:r>
              <a:rPr sz="5850" b="1" spc="-130" dirty="0">
                <a:solidFill>
                  <a:srgbClr val="000000"/>
                </a:solidFill>
                <a:latin typeface="Algerian" panose="04020705040A02060702" pitchFamily="82" charset="0"/>
              </a:rPr>
              <a:t>o</a:t>
            </a:r>
            <a:r>
              <a:rPr sz="5850" b="1" spc="-395" dirty="0">
                <a:solidFill>
                  <a:srgbClr val="000000"/>
                </a:solidFill>
                <a:latin typeface="Algerian" panose="04020705040A02060702" pitchFamily="82" charset="0"/>
              </a:rPr>
              <a:t>l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60" dirty="0">
                <a:solidFill>
                  <a:srgbClr val="000000"/>
                </a:solidFill>
                <a:latin typeface="Algerian" panose="04020705040A02060702" pitchFamily="82" charset="0"/>
              </a:rPr>
              <a:t>s</a:t>
            </a:r>
            <a:r>
              <a:rPr sz="5850" b="1" spc="-305" dirty="0">
                <a:solidFill>
                  <a:srgbClr val="000000"/>
                </a:solidFill>
                <a:latin typeface="Algerian" panose="04020705040A02060702" pitchFamily="82" charset="0"/>
              </a:rPr>
              <a:t> </a:t>
            </a:r>
            <a:r>
              <a:rPr sz="5850" b="1" spc="-65" dirty="0">
                <a:solidFill>
                  <a:srgbClr val="000000"/>
                </a:solidFill>
                <a:latin typeface="Algerian" panose="04020705040A02060702" pitchFamily="82" charset="0"/>
              </a:rPr>
              <a:t>a</a:t>
            </a:r>
            <a:r>
              <a:rPr sz="5850" b="1" spc="-285" dirty="0">
                <a:solidFill>
                  <a:srgbClr val="000000"/>
                </a:solidFill>
                <a:latin typeface="Algerian" panose="04020705040A02060702" pitchFamily="82" charset="0"/>
              </a:rPr>
              <a:t>n</a:t>
            </a:r>
            <a:r>
              <a:rPr sz="5850" b="1" spc="-5" dirty="0">
                <a:solidFill>
                  <a:srgbClr val="000000"/>
                </a:solidFill>
                <a:latin typeface="Algerian" panose="04020705040A02060702" pitchFamily="82" charset="0"/>
              </a:rPr>
              <a:t>d  </a:t>
            </a:r>
            <a:r>
              <a:rPr sz="5850" b="1" spc="-229" dirty="0">
                <a:solidFill>
                  <a:srgbClr val="000000"/>
                </a:solidFill>
                <a:latin typeface="Algerian" panose="04020705040A02060702" pitchFamily="82" charset="0"/>
              </a:rPr>
              <a:t>R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60" dirty="0">
                <a:solidFill>
                  <a:srgbClr val="000000"/>
                </a:solidFill>
                <a:latin typeface="Algerian" panose="04020705040A02060702" pitchFamily="82" charset="0"/>
              </a:rPr>
              <a:t>s</a:t>
            </a:r>
            <a:r>
              <a:rPr sz="5850" b="1" spc="-10" dirty="0">
                <a:solidFill>
                  <a:srgbClr val="000000"/>
                </a:solidFill>
                <a:latin typeface="Algerian" panose="04020705040A02060702" pitchFamily="82" charset="0"/>
              </a:rPr>
              <a:t>p</a:t>
            </a:r>
            <a:r>
              <a:rPr sz="5850" b="1" spc="-130" dirty="0">
                <a:solidFill>
                  <a:srgbClr val="000000"/>
                </a:solidFill>
                <a:latin typeface="Algerian" panose="04020705040A02060702" pitchFamily="82" charset="0"/>
              </a:rPr>
              <a:t>o</a:t>
            </a:r>
            <a:r>
              <a:rPr sz="5850" b="1" spc="-285" dirty="0">
                <a:solidFill>
                  <a:srgbClr val="000000"/>
                </a:solidFill>
                <a:latin typeface="Algerian" panose="04020705040A02060702" pitchFamily="82" charset="0"/>
              </a:rPr>
              <a:t>n</a:t>
            </a:r>
            <a:r>
              <a:rPr sz="5850" b="1" spc="-60" dirty="0">
                <a:solidFill>
                  <a:srgbClr val="000000"/>
                </a:solidFill>
                <a:latin typeface="Algerian" panose="04020705040A02060702" pitchFamily="82" charset="0"/>
              </a:rPr>
              <a:t>s</a:t>
            </a:r>
            <a:r>
              <a:rPr sz="5850" b="1" spc="-295" dirty="0">
                <a:solidFill>
                  <a:srgbClr val="000000"/>
                </a:solidFill>
                <a:latin typeface="Algerian" panose="04020705040A02060702" pitchFamily="82" charset="0"/>
              </a:rPr>
              <a:t>i</a:t>
            </a:r>
            <a:r>
              <a:rPr sz="5850" b="1" spc="-10" dirty="0">
                <a:solidFill>
                  <a:srgbClr val="000000"/>
                </a:solidFill>
                <a:latin typeface="Algerian" panose="04020705040A02060702" pitchFamily="82" charset="0"/>
              </a:rPr>
              <a:t>b</a:t>
            </a:r>
            <a:r>
              <a:rPr sz="5850" b="1" spc="-395" dirty="0">
                <a:solidFill>
                  <a:srgbClr val="000000"/>
                </a:solidFill>
                <a:latin typeface="Algerian" panose="04020705040A02060702" pitchFamily="82" charset="0"/>
              </a:rPr>
              <a:t>l</a:t>
            </a:r>
            <a:r>
              <a:rPr sz="5850" b="1" spc="-295" dirty="0">
                <a:solidFill>
                  <a:srgbClr val="000000"/>
                </a:solidFill>
                <a:latin typeface="Algerian" panose="04020705040A02060702" pitchFamily="82" charset="0"/>
              </a:rPr>
              <a:t>i</a:t>
            </a:r>
            <a:r>
              <a:rPr sz="5850" b="1" spc="75" dirty="0">
                <a:solidFill>
                  <a:srgbClr val="000000"/>
                </a:solidFill>
                <a:latin typeface="Algerian" panose="04020705040A02060702" pitchFamily="82" charset="0"/>
              </a:rPr>
              <a:t>t</a:t>
            </a:r>
            <a:r>
              <a:rPr sz="5850" b="1" spc="-295" dirty="0">
                <a:solidFill>
                  <a:srgbClr val="000000"/>
                </a:solidFill>
                <a:latin typeface="Algerian" panose="04020705040A02060702" pitchFamily="82" charset="0"/>
              </a:rPr>
              <a:t>i</a:t>
            </a:r>
            <a:r>
              <a:rPr sz="5850" b="1" spc="70" dirty="0">
                <a:solidFill>
                  <a:srgbClr val="000000"/>
                </a:solidFill>
                <a:latin typeface="Algerian" panose="04020705040A02060702" pitchFamily="82" charset="0"/>
              </a:rPr>
              <a:t>e</a:t>
            </a:r>
            <a:r>
              <a:rPr sz="5850" b="1" spc="-60" dirty="0">
                <a:solidFill>
                  <a:srgbClr val="000000"/>
                </a:solidFill>
                <a:latin typeface="Algerian" panose="04020705040A02060702" pitchFamily="82" charset="0"/>
              </a:rPr>
              <a:t>s</a:t>
            </a:r>
            <a:endParaRPr sz="5850" b="1" dirty="0">
              <a:latin typeface="Algerian" panose="04020705040A02060702" pitchFamily="82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05594" y="8002965"/>
            <a:ext cx="4042410" cy="2284095"/>
          </a:xfrm>
          <a:custGeom>
            <a:avLst/>
            <a:gdLst/>
            <a:ahLst/>
            <a:cxnLst/>
            <a:rect l="l" t="t" r="r" b="b"/>
            <a:pathLst>
              <a:path w="4042409" h="2284095">
                <a:moveTo>
                  <a:pt x="3309118" y="1485899"/>
                </a:moveTo>
                <a:lnTo>
                  <a:pt x="733124" y="1485899"/>
                </a:lnTo>
                <a:lnTo>
                  <a:pt x="757159" y="1483521"/>
                </a:lnTo>
                <a:lnTo>
                  <a:pt x="780052" y="1476562"/>
                </a:lnTo>
                <a:lnTo>
                  <a:pt x="819836" y="1449969"/>
                </a:lnTo>
                <a:lnTo>
                  <a:pt x="846418" y="1410172"/>
                </a:lnTo>
                <a:lnTo>
                  <a:pt x="855753" y="1363227"/>
                </a:lnTo>
                <a:lnTo>
                  <a:pt x="855753" y="842164"/>
                </a:lnTo>
                <a:lnTo>
                  <a:pt x="862723" y="805504"/>
                </a:lnTo>
                <a:lnTo>
                  <a:pt x="881916" y="774872"/>
                </a:lnTo>
                <a:lnTo>
                  <a:pt x="910752" y="753083"/>
                </a:lnTo>
                <a:lnTo>
                  <a:pt x="982556" y="732816"/>
                </a:lnTo>
                <a:lnTo>
                  <a:pt x="1011392" y="711027"/>
                </a:lnTo>
                <a:lnTo>
                  <a:pt x="1030585" y="680395"/>
                </a:lnTo>
                <a:lnTo>
                  <a:pt x="1037556" y="643735"/>
                </a:lnTo>
                <a:lnTo>
                  <a:pt x="1037556" y="122672"/>
                </a:lnTo>
                <a:lnTo>
                  <a:pt x="1047192" y="74922"/>
                </a:lnTo>
                <a:lnTo>
                  <a:pt x="1073473" y="35929"/>
                </a:lnTo>
                <a:lnTo>
                  <a:pt x="1112452" y="9640"/>
                </a:lnTo>
                <a:lnTo>
                  <a:pt x="1160184" y="0"/>
                </a:lnTo>
                <a:lnTo>
                  <a:pt x="2882058" y="0"/>
                </a:lnTo>
                <a:lnTo>
                  <a:pt x="2928986" y="9337"/>
                </a:lnTo>
                <a:lnTo>
                  <a:pt x="2968770" y="35929"/>
                </a:lnTo>
                <a:lnTo>
                  <a:pt x="2995352" y="75727"/>
                </a:lnTo>
                <a:lnTo>
                  <a:pt x="3004687" y="122672"/>
                </a:lnTo>
                <a:lnTo>
                  <a:pt x="3004687" y="643735"/>
                </a:lnTo>
                <a:lnTo>
                  <a:pt x="3011657" y="680395"/>
                </a:lnTo>
                <a:lnTo>
                  <a:pt x="3030850" y="711027"/>
                </a:lnTo>
                <a:lnTo>
                  <a:pt x="3059686" y="732816"/>
                </a:lnTo>
                <a:lnTo>
                  <a:pt x="3131490" y="753083"/>
                </a:lnTo>
                <a:lnTo>
                  <a:pt x="3160327" y="774872"/>
                </a:lnTo>
                <a:lnTo>
                  <a:pt x="3179519" y="805504"/>
                </a:lnTo>
                <a:lnTo>
                  <a:pt x="3186490" y="842164"/>
                </a:lnTo>
                <a:lnTo>
                  <a:pt x="3186490" y="1363227"/>
                </a:lnTo>
                <a:lnTo>
                  <a:pt x="3188868" y="1387271"/>
                </a:lnTo>
                <a:lnTo>
                  <a:pt x="3207093" y="1431286"/>
                </a:lnTo>
                <a:lnTo>
                  <a:pt x="3241084" y="1465289"/>
                </a:lnTo>
                <a:lnTo>
                  <a:pt x="3285083" y="1483521"/>
                </a:lnTo>
                <a:lnTo>
                  <a:pt x="3309118" y="1485899"/>
                </a:lnTo>
                <a:close/>
              </a:path>
              <a:path w="4042409" h="2284095">
                <a:moveTo>
                  <a:pt x="4041193" y="2284033"/>
                </a:moveTo>
                <a:lnTo>
                  <a:pt x="2446" y="2284033"/>
                </a:lnTo>
                <a:lnTo>
                  <a:pt x="0" y="2271912"/>
                </a:lnTo>
                <a:lnTo>
                  <a:pt x="0" y="1608572"/>
                </a:lnTo>
                <a:lnTo>
                  <a:pt x="9636" y="1560822"/>
                </a:lnTo>
                <a:lnTo>
                  <a:pt x="35917" y="1521829"/>
                </a:lnTo>
                <a:lnTo>
                  <a:pt x="74896" y="1495540"/>
                </a:lnTo>
                <a:lnTo>
                  <a:pt x="122628" y="1485899"/>
                </a:lnTo>
                <a:lnTo>
                  <a:pt x="3919763" y="1485899"/>
                </a:lnTo>
                <a:lnTo>
                  <a:pt x="3966691" y="1495237"/>
                </a:lnTo>
                <a:lnTo>
                  <a:pt x="4006475" y="1521829"/>
                </a:lnTo>
                <a:lnTo>
                  <a:pt x="4033057" y="1561627"/>
                </a:lnTo>
                <a:lnTo>
                  <a:pt x="4042392" y="1608572"/>
                </a:lnTo>
                <a:lnTo>
                  <a:pt x="4042392" y="2271912"/>
                </a:lnTo>
                <a:lnTo>
                  <a:pt x="4041193" y="2284033"/>
                </a:lnTo>
                <a:close/>
              </a:path>
            </a:pathLst>
          </a:custGeom>
          <a:solidFill>
            <a:srgbClr val="FFD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06424" y="7984550"/>
            <a:ext cx="3642995" cy="2254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0" marR="861060" indent="-141605" algn="ctr">
              <a:lnSpc>
                <a:spcPct val="116100"/>
              </a:lnSpc>
              <a:spcBef>
                <a:spcPts val="95"/>
              </a:spcBef>
            </a:pPr>
            <a:r>
              <a:rPr sz="4200" spc="-75" dirty="0">
                <a:latin typeface="Lucida Sans Unicode"/>
                <a:cs typeface="Lucida Sans Unicode"/>
              </a:rPr>
              <a:t>Sahith </a:t>
            </a:r>
            <a:r>
              <a:rPr sz="4200" spc="-70" dirty="0">
                <a:latin typeface="Lucida Sans Unicode"/>
                <a:cs typeface="Lucida Sans Unicode"/>
              </a:rPr>
              <a:t> </a:t>
            </a:r>
            <a:r>
              <a:rPr sz="4200" spc="50" dirty="0">
                <a:latin typeface="Lucida Sans Unicode"/>
                <a:cs typeface="Lucida Sans Unicode"/>
              </a:rPr>
              <a:t>Q</a:t>
            </a:r>
            <a:r>
              <a:rPr sz="4200" spc="-204" dirty="0">
                <a:latin typeface="Lucida Sans Unicode"/>
                <a:cs typeface="Lucida Sans Unicode"/>
              </a:rPr>
              <a:t>u</a:t>
            </a:r>
            <a:r>
              <a:rPr sz="4200" spc="-50" dirty="0">
                <a:latin typeface="Lucida Sans Unicode"/>
                <a:cs typeface="Lucida Sans Unicode"/>
              </a:rPr>
              <a:t>a</a:t>
            </a:r>
            <a:r>
              <a:rPr sz="4200" spc="-285" dirty="0">
                <a:latin typeface="Lucida Sans Unicode"/>
                <a:cs typeface="Lucida Sans Unicode"/>
              </a:rPr>
              <a:t>l</a:t>
            </a:r>
            <a:r>
              <a:rPr sz="4200" spc="-215" dirty="0">
                <a:latin typeface="Lucida Sans Unicode"/>
                <a:cs typeface="Lucida Sans Unicode"/>
              </a:rPr>
              <a:t>i</a:t>
            </a:r>
            <a:r>
              <a:rPr sz="4200" spc="50" dirty="0">
                <a:latin typeface="Lucida Sans Unicode"/>
                <a:cs typeface="Lucida Sans Unicode"/>
              </a:rPr>
              <a:t>t</a:t>
            </a:r>
            <a:r>
              <a:rPr sz="4200" spc="140" dirty="0">
                <a:latin typeface="Lucida Sans Unicode"/>
                <a:cs typeface="Lucida Sans Unicode"/>
              </a:rPr>
              <a:t>y</a:t>
            </a:r>
            <a:endParaRPr sz="42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4200" spc="-105" dirty="0">
                <a:latin typeface="Lucida Sans Unicode"/>
                <a:cs typeface="Lucida Sans Unicode"/>
              </a:rPr>
              <a:t>Analyst/Tester</a:t>
            </a:r>
            <a:endParaRPr sz="42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441" y="8374422"/>
            <a:ext cx="3233420" cy="1651635"/>
          </a:xfrm>
          <a:custGeom>
            <a:avLst/>
            <a:gdLst/>
            <a:ahLst/>
            <a:cxnLst/>
            <a:rect l="l" t="t" r="r" b="b"/>
            <a:pathLst>
              <a:path w="3233420" h="1651634">
                <a:moveTo>
                  <a:pt x="3110237" y="1651634"/>
                </a:moveTo>
                <a:lnTo>
                  <a:pt x="122709" y="1651634"/>
                </a:lnTo>
                <a:lnTo>
                  <a:pt x="74945" y="1641994"/>
                </a:lnTo>
                <a:lnTo>
                  <a:pt x="35940" y="1615704"/>
                </a:lnTo>
                <a:lnTo>
                  <a:pt x="9643" y="1576712"/>
                </a:lnTo>
                <a:lnTo>
                  <a:pt x="0" y="1528962"/>
                </a:lnTo>
                <a:lnTo>
                  <a:pt x="0" y="865622"/>
                </a:lnTo>
                <a:lnTo>
                  <a:pt x="9643" y="817872"/>
                </a:lnTo>
                <a:lnTo>
                  <a:pt x="35940" y="778879"/>
                </a:lnTo>
                <a:lnTo>
                  <a:pt x="74945" y="752590"/>
                </a:lnTo>
                <a:lnTo>
                  <a:pt x="122709" y="742949"/>
                </a:lnTo>
                <a:lnTo>
                  <a:pt x="131862" y="742949"/>
                </a:lnTo>
                <a:lnTo>
                  <a:pt x="155914" y="740571"/>
                </a:lnTo>
                <a:lnTo>
                  <a:pt x="199942" y="722339"/>
                </a:lnTo>
                <a:lnTo>
                  <a:pt x="233955" y="688336"/>
                </a:lnTo>
                <a:lnTo>
                  <a:pt x="252192" y="644321"/>
                </a:lnTo>
                <a:lnTo>
                  <a:pt x="254572" y="620277"/>
                </a:lnTo>
                <a:lnTo>
                  <a:pt x="254572" y="122672"/>
                </a:lnTo>
                <a:lnTo>
                  <a:pt x="264215" y="74922"/>
                </a:lnTo>
                <a:lnTo>
                  <a:pt x="290512" y="35929"/>
                </a:lnTo>
                <a:lnTo>
                  <a:pt x="329517" y="9640"/>
                </a:lnTo>
                <a:lnTo>
                  <a:pt x="377281" y="0"/>
                </a:lnTo>
                <a:lnTo>
                  <a:pt x="2855814" y="0"/>
                </a:lnTo>
                <a:lnTo>
                  <a:pt x="2902772" y="9337"/>
                </a:lnTo>
                <a:lnTo>
                  <a:pt x="2942582" y="35929"/>
                </a:lnTo>
                <a:lnTo>
                  <a:pt x="2969182" y="75727"/>
                </a:lnTo>
                <a:lnTo>
                  <a:pt x="2978523" y="122672"/>
                </a:lnTo>
                <a:lnTo>
                  <a:pt x="2978523" y="620277"/>
                </a:lnTo>
                <a:lnTo>
                  <a:pt x="2980902" y="644321"/>
                </a:lnTo>
                <a:lnTo>
                  <a:pt x="2999139" y="688336"/>
                </a:lnTo>
                <a:lnTo>
                  <a:pt x="3033153" y="722339"/>
                </a:lnTo>
                <a:lnTo>
                  <a:pt x="3077181" y="740571"/>
                </a:lnTo>
                <a:lnTo>
                  <a:pt x="3101232" y="742949"/>
                </a:lnTo>
                <a:lnTo>
                  <a:pt x="3110237" y="742949"/>
                </a:lnTo>
                <a:lnTo>
                  <a:pt x="3134288" y="745328"/>
                </a:lnTo>
                <a:lnTo>
                  <a:pt x="3178316" y="763560"/>
                </a:lnTo>
                <a:lnTo>
                  <a:pt x="3212329" y="797563"/>
                </a:lnTo>
                <a:lnTo>
                  <a:pt x="3230566" y="841578"/>
                </a:lnTo>
                <a:lnTo>
                  <a:pt x="3232946" y="865622"/>
                </a:lnTo>
                <a:lnTo>
                  <a:pt x="3232946" y="1528962"/>
                </a:lnTo>
                <a:lnTo>
                  <a:pt x="3223605" y="1575907"/>
                </a:lnTo>
                <a:lnTo>
                  <a:pt x="3197005" y="1615705"/>
                </a:lnTo>
                <a:lnTo>
                  <a:pt x="3157196" y="1642296"/>
                </a:lnTo>
                <a:lnTo>
                  <a:pt x="3134288" y="1649256"/>
                </a:lnTo>
                <a:lnTo>
                  <a:pt x="3110237" y="1651634"/>
                </a:lnTo>
                <a:close/>
              </a:path>
            </a:pathLst>
          </a:custGeom>
          <a:solidFill>
            <a:srgbClr val="FFD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1286" y="8356007"/>
            <a:ext cx="257619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0">
              <a:lnSpc>
                <a:spcPct val="116100"/>
              </a:lnSpc>
              <a:spcBef>
                <a:spcPts val="95"/>
              </a:spcBef>
            </a:pPr>
            <a:r>
              <a:rPr sz="4200" spc="-110" dirty="0">
                <a:latin typeface="Lucida Sans Unicode"/>
                <a:cs typeface="Lucida Sans Unicode"/>
              </a:rPr>
              <a:t>A</a:t>
            </a:r>
            <a:r>
              <a:rPr sz="4200" spc="-204" dirty="0">
                <a:latin typeface="Lucida Sans Unicode"/>
                <a:cs typeface="Lucida Sans Unicode"/>
              </a:rPr>
              <a:t>n</a:t>
            </a:r>
            <a:r>
              <a:rPr sz="4200" spc="-215" dirty="0">
                <a:latin typeface="Lucida Sans Unicode"/>
                <a:cs typeface="Lucida Sans Unicode"/>
              </a:rPr>
              <a:t>i</a:t>
            </a:r>
            <a:r>
              <a:rPr sz="4200" spc="-285" dirty="0">
                <a:latin typeface="Lucida Sans Unicode"/>
                <a:cs typeface="Lucida Sans Unicode"/>
              </a:rPr>
              <a:t>l</a:t>
            </a:r>
            <a:r>
              <a:rPr sz="4200" spc="-220" dirty="0">
                <a:latin typeface="Lucida Sans Unicode"/>
                <a:cs typeface="Lucida Sans Unicode"/>
              </a:rPr>
              <a:t> </a:t>
            </a:r>
            <a:r>
              <a:rPr sz="4200" spc="110" dirty="0">
                <a:latin typeface="Lucida Sans Unicode"/>
                <a:cs typeface="Lucida Sans Unicode"/>
              </a:rPr>
              <a:t>B</a:t>
            </a:r>
            <a:r>
              <a:rPr sz="4200" spc="-50" dirty="0">
                <a:latin typeface="Lucida Sans Unicode"/>
                <a:cs typeface="Lucida Sans Unicode"/>
              </a:rPr>
              <a:t>a</a:t>
            </a:r>
            <a:r>
              <a:rPr sz="4200" spc="-80" dirty="0">
                <a:latin typeface="Lucida Sans Unicode"/>
                <a:cs typeface="Lucida Sans Unicode"/>
              </a:rPr>
              <a:t>bu  </a:t>
            </a:r>
            <a:r>
              <a:rPr sz="4200" spc="-75" dirty="0">
                <a:latin typeface="Lucida Sans Unicode"/>
                <a:cs typeface="Lucida Sans Unicode"/>
              </a:rPr>
              <a:t>Developer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74104" y="3190764"/>
            <a:ext cx="2976880" cy="1651635"/>
          </a:xfrm>
          <a:custGeom>
            <a:avLst/>
            <a:gdLst/>
            <a:ahLst/>
            <a:cxnLst/>
            <a:rect l="l" t="t" r="r" b="b"/>
            <a:pathLst>
              <a:path w="2976879" h="1651635">
                <a:moveTo>
                  <a:pt x="2853789" y="1651634"/>
                </a:moveTo>
                <a:lnTo>
                  <a:pt x="122583" y="1651634"/>
                </a:lnTo>
                <a:lnTo>
                  <a:pt x="74868" y="1641994"/>
                </a:lnTo>
                <a:lnTo>
                  <a:pt x="35903" y="1615704"/>
                </a:lnTo>
                <a:lnTo>
                  <a:pt x="9633" y="1576712"/>
                </a:lnTo>
                <a:lnTo>
                  <a:pt x="0" y="1528962"/>
                </a:lnTo>
                <a:lnTo>
                  <a:pt x="0" y="122672"/>
                </a:lnTo>
                <a:lnTo>
                  <a:pt x="9633" y="74922"/>
                </a:lnTo>
                <a:lnTo>
                  <a:pt x="35903" y="35929"/>
                </a:lnTo>
                <a:lnTo>
                  <a:pt x="74868" y="9640"/>
                </a:lnTo>
                <a:lnTo>
                  <a:pt x="122583" y="0"/>
                </a:lnTo>
                <a:lnTo>
                  <a:pt x="2853789" y="0"/>
                </a:lnTo>
                <a:lnTo>
                  <a:pt x="2900700" y="9337"/>
                </a:lnTo>
                <a:lnTo>
                  <a:pt x="2940469" y="35929"/>
                </a:lnTo>
                <a:lnTo>
                  <a:pt x="2967041" y="75727"/>
                </a:lnTo>
                <a:lnTo>
                  <a:pt x="2976372" y="122672"/>
                </a:lnTo>
                <a:lnTo>
                  <a:pt x="2976372" y="1528962"/>
                </a:lnTo>
                <a:lnTo>
                  <a:pt x="2967041" y="1575907"/>
                </a:lnTo>
                <a:lnTo>
                  <a:pt x="2940469" y="1615705"/>
                </a:lnTo>
                <a:lnTo>
                  <a:pt x="2900700" y="1642296"/>
                </a:lnTo>
                <a:lnTo>
                  <a:pt x="2853789" y="1651634"/>
                </a:lnTo>
                <a:close/>
              </a:path>
            </a:pathLst>
          </a:custGeom>
          <a:solidFill>
            <a:srgbClr val="FFD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75324" y="3172348"/>
            <a:ext cx="257746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 marR="5080" indent="-15240">
              <a:lnSpc>
                <a:spcPct val="116100"/>
              </a:lnSpc>
              <a:spcBef>
                <a:spcPts val="95"/>
              </a:spcBef>
            </a:pPr>
            <a:r>
              <a:rPr sz="4200" spc="-35" dirty="0">
                <a:latin typeface="Lucida Sans Unicode"/>
                <a:cs typeface="Lucida Sans Unicode"/>
              </a:rPr>
              <a:t>Sai</a:t>
            </a:r>
            <a:r>
              <a:rPr sz="4200" spc="-280" dirty="0">
                <a:latin typeface="Lucida Sans Unicode"/>
                <a:cs typeface="Lucida Sans Unicode"/>
              </a:rPr>
              <a:t> </a:t>
            </a:r>
            <a:r>
              <a:rPr sz="4200" spc="-114" dirty="0">
                <a:latin typeface="Lucida Sans Unicode"/>
                <a:cs typeface="Lucida Sans Unicode"/>
              </a:rPr>
              <a:t>Sindhu </a:t>
            </a:r>
            <a:r>
              <a:rPr sz="4200" spc="-1315" dirty="0">
                <a:latin typeface="Lucida Sans Unicode"/>
                <a:cs typeface="Lucida Sans Unicode"/>
              </a:rPr>
              <a:t> </a:t>
            </a:r>
            <a:r>
              <a:rPr sz="4200" spc="-75" dirty="0">
                <a:latin typeface="Lucida Sans Unicode"/>
                <a:cs typeface="Lucida Sans Unicode"/>
              </a:rPr>
              <a:t>Developer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29017" y="3400590"/>
            <a:ext cx="3602990" cy="1423670"/>
          </a:xfrm>
          <a:custGeom>
            <a:avLst/>
            <a:gdLst/>
            <a:ahLst/>
            <a:cxnLst/>
            <a:rect l="l" t="t" r="r" b="b"/>
            <a:pathLst>
              <a:path w="3602990" h="1423670">
                <a:moveTo>
                  <a:pt x="3496717" y="1423656"/>
                </a:moveTo>
                <a:lnTo>
                  <a:pt x="105838" y="1423656"/>
                </a:lnTo>
                <a:lnTo>
                  <a:pt x="64641" y="1415346"/>
                </a:lnTo>
                <a:lnTo>
                  <a:pt x="30999" y="1392685"/>
                </a:lnTo>
                <a:lnTo>
                  <a:pt x="8317" y="1359075"/>
                </a:lnTo>
                <a:lnTo>
                  <a:pt x="0" y="1317916"/>
                </a:lnTo>
                <a:lnTo>
                  <a:pt x="0" y="746138"/>
                </a:lnTo>
                <a:lnTo>
                  <a:pt x="8317" y="704980"/>
                </a:lnTo>
                <a:lnTo>
                  <a:pt x="30999" y="671369"/>
                </a:lnTo>
                <a:lnTo>
                  <a:pt x="64641" y="648708"/>
                </a:lnTo>
                <a:lnTo>
                  <a:pt x="105838" y="640399"/>
                </a:lnTo>
                <a:lnTo>
                  <a:pt x="883136" y="640399"/>
                </a:lnTo>
                <a:lnTo>
                  <a:pt x="903881" y="638348"/>
                </a:lnTo>
                <a:lnTo>
                  <a:pt x="941855" y="622633"/>
                </a:lnTo>
                <a:lnTo>
                  <a:pt x="971193" y="593323"/>
                </a:lnTo>
                <a:lnTo>
                  <a:pt x="986922" y="555384"/>
                </a:lnTo>
                <a:lnTo>
                  <a:pt x="988975" y="534659"/>
                </a:lnTo>
                <a:lnTo>
                  <a:pt x="988975" y="105739"/>
                </a:lnTo>
                <a:lnTo>
                  <a:pt x="997292" y="64581"/>
                </a:lnTo>
                <a:lnTo>
                  <a:pt x="1019974" y="30970"/>
                </a:lnTo>
                <a:lnTo>
                  <a:pt x="1053616" y="8309"/>
                </a:lnTo>
                <a:lnTo>
                  <a:pt x="1094813" y="0"/>
                </a:lnTo>
                <a:lnTo>
                  <a:pt x="2507742" y="0"/>
                </a:lnTo>
                <a:lnTo>
                  <a:pt x="2548244" y="8048"/>
                </a:lnTo>
                <a:lnTo>
                  <a:pt x="2582581" y="30970"/>
                </a:lnTo>
                <a:lnTo>
                  <a:pt x="2605524" y="65274"/>
                </a:lnTo>
                <a:lnTo>
                  <a:pt x="2613580" y="105739"/>
                </a:lnTo>
                <a:lnTo>
                  <a:pt x="2613580" y="534659"/>
                </a:lnTo>
                <a:lnTo>
                  <a:pt x="2615633" y="555384"/>
                </a:lnTo>
                <a:lnTo>
                  <a:pt x="2631362" y="593323"/>
                </a:lnTo>
                <a:lnTo>
                  <a:pt x="2660700" y="622633"/>
                </a:lnTo>
                <a:lnTo>
                  <a:pt x="2698674" y="638348"/>
                </a:lnTo>
                <a:lnTo>
                  <a:pt x="2719419" y="640399"/>
                </a:lnTo>
                <a:lnTo>
                  <a:pt x="3496717" y="640399"/>
                </a:lnTo>
                <a:lnTo>
                  <a:pt x="3517461" y="642449"/>
                </a:lnTo>
                <a:lnTo>
                  <a:pt x="3555436" y="658164"/>
                </a:lnTo>
                <a:lnTo>
                  <a:pt x="3584773" y="687474"/>
                </a:lnTo>
                <a:lnTo>
                  <a:pt x="3600503" y="725413"/>
                </a:lnTo>
                <a:lnTo>
                  <a:pt x="3602555" y="746138"/>
                </a:lnTo>
                <a:lnTo>
                  <a:pt x="3602555" y="1317916"/>
                </a:lnTo>
                <a:lnTo>
                  <a:pt x="3594499" y="1358381"/>
                </a:lnTo>
                <a:lnTo>
                  <a:pt x="3571556" y="1392685"/>
                </a:lnTo>
                <a:lnTo>
                  <a:pt x="3537220" y="1415607"/>
                </a:lnTo>
                <a:lnTo>
                  <a:pt x="3517461" y="1421605"/>
                </a:lnTo>
                <a:lnTo>
                  <a:pt x="3496717" y="1423656"/>
                </a:lnTo>
                <a:close/>
              </a:path>
            </a:pathLst>
          </a:custGeom>
          <a:solidFill>
            <a:srgbClr val="FFD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022241" y="3382966"/>
            <a:ext cx="3013075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66140">
              <a:lnSpc>
                <a:spcPct val="116700"/>
              </a:lnSpc>
              <a:spcBef>
                <a:spcPts val="95"/>
              </a:spcBef>
            </a:pPr>
            <a:r>
              <a:rPr sz="3600" spc="-200" dirty="0">
                <a:latin typeface="Lucida Sans Unicode"/>
                <a:cs typeface="Lucida Sans Unicode"/>
              </a:rPr>
              <a:t>Nikhil </a:t>
            </a:r>
            <a:r>
              <a:rPr sz="3600" spc="-195" dirty="0">
                <a:latin typeface="Lucida Sans Unicode"/>
                <a:cs typeface="Lucida Sans Unicode"/>
              </a:rPr>
              <a:t> </a:t>
            </a:r>
            <a:r>
              <a:rPr sz="3600" spc="-15" dirty="0">
                <a:latin typeface="Lucida Sans Unicode"/>
                <a:cs typeface="Lucida Sans Unicode"/>
              </a:rPr>
              <a:t>Scrum</a:t>
            </a:r>
            <a:r>
              <a:rPr sz="3600" spc="-260" dirty="0">
                <a:latin typeface="Lucida Sans Unicode"/>
                <a:cs typeface="Lucida Sans Unicode"/>
              </a:rPr>
              <a:t> </a:t>
            </a:r>
            <a:r>
              <a:rPr sz="3600" spc="-40" dirty="0">
                <a:latin typeface="Lucida Sans Unicode"/>
                <a:cs typeface="Lucida Sans Unicode"/>
              </a:rPr>
              <a:t>master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9337" y="8524791"/>
            <a:ext cx="3375025" cy="1593215"/>
          </a:xfrm>
          <a:custGeom>
            <a:avLst/>
            <a:gdLst/>
            <a:ahLst/>
            <a:cxnLst/>
            <a:rect l="l" t="t" r="r" b="b"/>
            <a:pathLst>
              <a:path w="3375025" h="1593215">
                <a:moveTo>
                  <a:pt x="3058412" y="1592786"/>
                </a:moveTo>
                <a:lnTo>
                  <a:pt x="316434" y="1592786"/>
                </a:lnTo>
                <a:lnTo>
                  <a:pt x="270418" y="1583489"/>
                </a:lnTo>
                <a:lnTo>
                  <a:pt x="232840" y="1558136"/>
                </a:lnTo>
                <a:lnTo>
                  <a:pt x="207505" y="1520533"/>
                </a:lnTo>
                <a:lnTo>
                  <a:pt x="198214" y="1474484"/>
                </a:lnTo>
                <a:lnTo>
                  <a:pt x="198214" y="980380"/>
                </a:lnTo>
                <a:lnTo>
                  <a:pt x="190532" y="941042"/>
                </a:lnTo>
                <a:lnTo>
                  <a:pt x="169470" y="908500"/>
                </a:lnTo>
                <a:lnTo>
                  <a:pt x="138003" y="885881"/>
                </a:lnTo>
                <a:lnTo>
                  <a:pt x="60211" y="866735"/>
                </a:lnTo>
                <a:lnTo>
                  <a:pt x="28744" y="844115"/>
                </a:lnTo>
                <a:lnTo>
                  <a:pt x="7682" y="811574"/>
                </a:lnTo>
                <a:lnTo>
                  <a:pt x="0" y="772235"/>
                </a:lnTo>
                <a:lnTo>
                  <a:pt x="0" y="118301"/>
                </a:lnTo>
                <a:lnTo>
                  <a:pt x="8998" y="73029"/>
                </a:lnTo>
                <a:lnTo>
                  <a:pt x="34625" y="34649"/>
                </a:lnTo>
                <a:lnTo>
                  <a:pt x="72979" y="9005"/>
                </a:lnTo>
                <a:lnTo>
                  <a:pt x="118219" y="0"/>
                </a:lnTo>
                <a:lnTo>
                  <a:pt x="3256627" y="0"/>
                </a:lnTo>
                <a:lnTo>
                  <a:pt x="3301867" y="9005"/>
                </a:lnTo>
                <a:lnTo>
                  <a:pt x="3340221" y="34649"/>
                </a:lnTo>
                <a:lnTo>
                  <a:pt x="3365848" y="73029"/>
                </a:lnTo>
                <a:lnTo>
                  <a:pt x="3374846" y="118301"/>
                </a:lnTo>
                <a:lnTo>
                  <a:pt x="3374846" y="772235"/>
                </a:lnTo>
                <a:lnTo>
                  <a:pt x="3367164" y="811574"/>
                </a:lnTo>
                <a:lnTo>
                  <a:pt x="3346102" y="844115"/>
                </a:lnTo>
                <a:lnTo>
                  <a:pt x="3314635" y="866735"/>
                </a:lnTo>
                <a:lnTo>
                  <a:pt x="3236843" y="885881"/>
                </a:lnTo>
                <a:lnTo>
                  <a:pt x="3205376" y="908500"/>
                </a:lnTo>
                <a:lnTo>
                  <a:pt x="3184314" y="941042"/>
                </a:lnTo>
                <a:lnTo>
                  <a:pt x="3176631" y="980380"/>
                </a:lnTo>
                <a:lnTo>
                  <a:pt x="3176631" y="1474484"/>
                </a:lnTo>
                <a:lnTo>
                  <a:pt x="3174339" y="1497672"/>
                </a:lnTo>
                <a:lnTo>
                  <a:pt x="3156769" y="1540118"/>
                </a:lnTo>
                <a:lnTo>
                  <a:pt x="3124000" y="1572910"/>
                </a:lnTo>
                <a:lnTo>
                  <a:pt x="3081583" y="1590492"/>
                </a:lnTo>
                <a:lnTo>
                  <a:pt x="3058412" y="1592786"/>
                </a:lnTo>
                <a:close/>
              </a:path>
            </a:pathLst>
          </a:custGeom>
          <a:solidFill>
            <a:srgbClr val="FFD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181198" y="8506578"/>
            <a:ext cx="2718435" cy="145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755">
              <a:lnSpc>
                <a:spcPct val="116100"/>
              </a:lnSpc>
              <a:spcBef>
                <a:spcPts val="100"/>
              </a:spcBef>
            </a:pPr>
            <a:r>
              <a:rPr sz="4050" spc="-110" dirty="0">
                <a:latin typeface="Lucida Sans Unicode"/>
                <a:cs typeface="Lucida Sans Unicode"/>
              </a:rPr>
              <a:t>A</a:t>
            </a:r>
            <a:r>
              <a:rPr sz="4050" spc="-200" dirty="0">
                <a:latin typeface="Lucida Sans Unicode"/>
                <a:cs typeface="Lucida Sans Unicode"/>
              </a:rPr>
              <a:t>n</a:t>
            </a:r>
            <a:r>
              <a:rPr sz="4050" spc="10" dirty="0">
                <a:latin typeface="Lucida Sans Unicode"/>
                <a:cs typeface="Lucida Sans Unicode"/>
              </a:rPr>
              <a:t>v</a:t>
            </a:r>
            <a:r>
              <a:rPr sz="4050" spc="-204" dirty="0">
                <a:latin typeface="Lucida Sans Unicode"/>
                <a:cs typeface="Lucida Sans Unicode"/>
              </a:rPr>
              <a:t>i</a:t>
            </a:r>
            <a:r>
              <a:rPr sz="4050" spc="-210" dirty="0">
                <a:latin typeface="Lucida Sans Unicode"/>
                <a:cs typeface="Lucida Sans Unicode"/>
              </a:rPr>
              <a:t> </a:t>
            </a:r>
            <a:r>
              <a:rPr sz="4050" spc="-160" dirty="0">
                <a:latin typeface="Lucida Sans Unicode"/>
                <a:cs typeface="Lucida Sans Unicode"/>
              </a:rPr>
              <a:t>R</a:t>
            </a:r>
            <a:r>
              <a:rPr sz="4050" spc="45" dirty="0">
                <a:latin typeface="Lucida Sans Unicode"/>
                <a:cs typeface="Lucida Sans Unicode"/>
              </a:rPr>
              <a:t>e</a:t>
            </a:r>
            <a:r>
              <a:rPr sz="4050" spc="-10" dirty="0">
                <a:latin typeface="Lucida Sans Unicode"/>
                <a:cs typeface="Lucida Sans Unicode"/>
              </a:rPr>
              <a:t>dd</a:t>
            </a:r>
            <a:r>
              <a:rPr sz="4050" spc="100" dirty="0">
                <a:latin typeface="Lucida Sans Unicode"/>
                <a:cs typeface="Lucida Sans Unicode"/>
              </a:rPr>
              <a:t>y  </a:t>
            </a:r>
            <a:r>
              <a:rPr sz="4050" spc="-70" dirty="0">
                <a:latin typeface="Lucida Sans Unicode"/>
                <a:cs typeface="Lucida Sans Unicode"/>
              </a:rPr>
              <a:t>Developer</a:t>
            </a:r>
            <a:endParaRPr sz="4050" dirty="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92920" y="8385106"/>
            <a:ext cx="3859529" cy="17320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065" algn="ctr">
              <a:lnSpc>
                <a:spcPct val="117100"/>
              </a:lnSpc>
              <a:spcBef>
                <a:spcPts val="90"/>
              </a:spcBef>
            </a:pPr>
            <a:r>
              <a:rPr sz="3200" spc="-55" dirty="0">
                <a:latin typeface="Lucida Sans Unicode"/>
                <a:cs typeface="Lucida Sans Unicode"/>
              </a:rPr>
              <a:t>Bhardwaj</a:t>
            </a:r>
            <a:r>
              <a:rPr sz="3200" spc="-195" dirty="0">
                <a:latin typeface="Lucida Sans Unicode"/>
                <a:cs typeface="Lucida Sans Unicode"/>
              </a:rPr>
              <a:t> </a:t>
            </a:r>
            <a:endParaRPr lang="en-IN" sz="3200" spc="465" dirty="0">
              <a:latin typeface="Lucida Sans Unicode"/>
              <a:cs typeface="Lucida Sans Unicode"/>
            </a:endParaRPr>
          </a:p>
          <a:p>
            <a:pPr marL="12700" marR="5080" indent="12065" algn="ctr">
              <a:lnSpc>
                <a:spcPct val="117100"/>
              </a:lnSpc>
              <a:spcBef>
                <a:spcPts val="90"/>
              </a:spcBef>
            </a:pPr>
            <a:r>
              <a:rPr sz="3200" spc="-195" dirty="0">
                <a:latin typeface="Lucida Sans Unicode"/>
                <a:cs typeface="Lucida Sans Unicode"/>
              </a:rPr>
              <a:t> </a:t>
            </a:r>
            <a:r>
              <a:rPr sz="3200" spc="-35" dirty="0">
                <a:latin typeface="Lucida Sans Unicode"/>
                <a:cs typeface="Lucida Sans Unicode"/>
              </a:rPr>
              <a:t>Machine </a:t>
            </a:r>
            <a:r>
              <a:rPr sz="3200" spc="-994" dirty="0">
                <a:latin typeface="Lucida Sans Unicode"/>
                <a:cs typeface="Lucida Sans Unicode"/>
              </a:rPr>
              <a:t> </a:t>
            </a:r>
            <a:r>
              <a:rPr sz="3200" spc="-125" dirty="0">
                <a:latin typeface="Lucida Sans Unicode"/>
                <a:cs typeface="Lucida Sans Unicode"/>
              </a:rPr>
              <a:t>learning </a:t>
            </a:r>
            <a:r>
              <a:rPr sz="3200" spc="-120" dirty="0">
                <a:latin typeface="Lucida Sans Unicode"/>
                <a:cs typeface="Lucida Sans Unicode"/>
              </a:rPr>
              <a:t> </a:t>
            </a:r>
            <a:r>
              <a:rPr sz="3200" spc="-80" dirty="0">
                <a:latin typeface="Lucida Sans Unicode"/>
                <a:cs typeface="Lucida Sans Unicode"/>
              </a:rPr>
              <a:t>Engineer/Developer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D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7110" y="350032"/>
            <a:ext cx="9142095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0" b="1" spc="-1035" dirty="0">
                <a:latin typeface="Wide Latin" panose="020A0A07050505020404" pitchFamily="18" charset="0"/>
                <a:cs typeface="Tahoma"/>
              </a:rPr>
              <a:t>P</a:t>
            </a:r>
            <a:r>
              <a:rPr sz="12500" b="1" spc="-1065" dirty="0">
                <a:latin typeface="Wide Latin" panose="020A0A07050505020404" pitchFamily="18" charset="0"/>
                <a:cs typeface="Tahoma"/>
              </a:rPr>
              <a:t>r</a:t>
            </a:r>
            <a:r>
              <a:rPr sz="12500" b="1" spc="-1019" dirty="0">
                <a:latin typeface="Wide Latin" panose="020A0A07050505020404" pitchFamily="18" charset="0"/>
                <a:cs typeface="Tahoma"/>
              </a:rPr>
              <a:t>o</a:t>
            </a:r>
            <a:r>
              <a:rPr sz="12500" b="1" spc="-1405" dirty="0">
                <a:latin typeface="Wide Latin" panose="020A0A07050505020404" pitchFamily="18" charset="0"/>
                <a:cs typeface="Tahoma"/>
              </a:rPr>
              <a:t>j</a:t>
            </a:r>
            <a:r>
              <a:rPr sz="12500" b="1" spc="-1255" dirty="0">
                <a:latin typeface="Wide Latin" panose="020A0A07050505020404" pitchFamily="18" charset="0"/>
                <a:cs typeface="Tahoma"/>
              </a:rPr>
              <a:t>e</a:t>
            </a:r>
            <a:r>
              <a:rPr sz="12500" b="1" spc="-975" dirty="0">
                <a:latin typeface="Wide Latin" panose="020A0A07050505020404" pitchFamily="18" charset="0"/>
                <a:cs typeface="Tahoma"/>
              </a:rPr>
              <a:t>c</a:t>
            </a:r>
            <a:r>
              <a:rPr sz="12500" b="1" spc="-1110" dirty="0">
                <a:latin typeface="Wide Latin" panose="020A0A07050505020404" pitchFamily="18" charset="0"/>
                <a:cs typeface="Tahoma"/>
              </a:rPr>
              <a:t>t</a:t>
            </a:r>
            <a:r>
              <a:rPr sz="12500" b="1" spc="-790" dirty="0">
                <a:latin typeface="Wide Latin" panose="020A0A07050505020404" pitchFamily="18" charset="0"/>
                <a:cs typeface="Tahoma"/>
              </a:rPr>
              <a:t> </a:t>
            </a:r>
            <a:r>
              <a:rPr sz="12500" b="1" spc="-715" dirty="0">
                <a:latin typeface="Wide Latin" panose="020A0A07050505020404" pitchFamily="18" charset="0"/>
                <a:cs typeface="Tahoma"/>
              </a:rPr>
              <a:t>N</a:t>
            </a:r>
            <a:r>
              <a:rPr sz="12500" b="1" spc="-1315" dirty="0">
                <a:latin typeface="Wide Latin" panose="020A0A07050505020404" pitchFamily="18" charset="0"/>
                <a:cs typeface="Tahoma"/>
              </a:rPr>
              <a:t>a</a:t>
            </a:r>
            <a:r>
              <a:rPr sz="12500" b="1" spc="-1565" dirty="0">
                <a:latin typeface="Wide Latin" panose="020A0A07050505020404" pitchFamily="18" charset="0"/>
                <a:cs typeface="Tahoma"/>
              </a:rPr>
              <a:t>m</a:t>
            </a:r>
            <a:r>
              <a:rPr sz="12500" b="1" spc="-1250" dirty="0">
                <a:latin typeface="Wide Latin" panose="020A0A07050505020404" pitchFamily="18" charset="0"/>
                <a:cs typeface="Tahoma"/>
              </a:rPr>
              <a:t>e</a:t>
            </a:r>
            <a:endParaRPr sz="12500" dirty="0">
              <a:latin typeface="Wide Latin" panose="020A0A07050505020404" pitchFamily="18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584888" y="0"/>
            <a:ext cx="6703695" cy="10287000"/>
            <a:chOff x="11584888" y="0"/>
            <a:chExt cx="6703695" cy="10287000"/>
          </a:xfrm>
        </p:grpSpPr>
        <p:sp>
          <p:nvSpPr>
            <p:cNvPr id="5" name="object 5"/>
            <p:cNvSpPr/>
            <p:nvPr/>
          </p:nvSpPr>
          <p:spPr>
            <a:xfrm>
              <a:off x="11748186" y="11"/>
              <a:ext cx="6539865" cy="10287000"/>
            </a:xfrm>
            <a:custGeom>
              <a:avLst/>
              <a:gdLst/>
              <a:ahLst/>
              <a:cxnLst/>
              <a:rect l="l" t="t" r="r" b="b"/>
              <a:pathLst>
                <a:path w="6539865" h="10287000">
                  <a:moveTo>
                    <a:pt x="6539801" y="0"/>
                  </a:moveTo>
                  <a:lnTo>
                    <a:pt x="299872" y="0"/>
                  </a:lnTo>
                  <a:lnTo>
                    <a:pt x="307009" y="8978"/>
                  </a:lnTo>
                  <a:lnTo>
                    <a:pt x="336245" y="43332"/>
                  </a:lnTo>
                  <a:lnTo>
                    <a:pt x="366661" y="76746"/>
                  </a:lnTo>
                  <a:lnTo>
                    <a:pt x="398246" y="109181"/>
                  </a:lnTo>
                  <a:lnTo>
                    <a:pt x="430974" y="140589"/>
                  </a:lnTo>
                  <a:lnTo>
                    <a:pt x="464820" y="170942"/>
                  </a:lnTo>
                  <a:lnTo>
                    <a:pt x="499783" y="200202"/>
                  </a:lnTo>
                  <a:lnTo>
                    <a:pt x="535838" y="228346"/>
                  </a:lnTo>
                  <a:lnTo>
                    <a:pt x="572973" y="255320"/>
                  </a:lnTo>
                  <a:lnTo>
                    <a:pt x="611149" y="281101"/>
                  </a:lnTo>
                  <a:lnTo>
                    <a:pt x="650367" y="305650"/>
                  </a:lnTo>
                  <a:lnTo>
                    <a:pt x="690587" y="328930"/>
                  </a:lnTo>
                  <a:lnTo>
                    <a:pt x="731812" y="350901"/>
                  </a:lnTo>
                  <a:lnTo>
                    <a:pt x="774014" y="371525"/>
                  </a:lnTo>
                  <a:lnTo>
                    <a:pt x="817168" y="390791"/>
                  </a:lnTo>
                  <a:lnTo>
                    <a:pt x="861275" y="408635"/>
                  </a:lnTo>
                  <a:lnTo>
                    <a:pt x="906297" y="425030"/>
                  </a:lnTo>
                  <a:lnTo>
                    <a:pt x="952220" y="439953"/>
                  </a:lnTo>
                  <a:lnTo>
                    <a:pt x="1591932" y="635571"/>
                  </a:lnTo>
                  <a:lnTo>
                    <a:pt x="1544459" y="627557"/>
                  </a:lnTo>
                  <a:lnTo>
                    <a:pt x="1497025" y="621284"/>
                  </a:lnTo>
                  <a:lnTo>
                    <a:pt x="1449666" y="616724"/>
                  </a:lnTo>
                  <a:lnTo>
                    <a:pt x="1402410" y="613867"/>
                  </a:lnTo>
                  <a:lnTo>
                    <a:pt x="1355293" y="612673"/>
                  </a:lnTo>
                  <a:lnTo>
                    <a:pt x="1308366" y="613130"/>
                  </a:lnTo>
                  <a:lnTo>
                    <a:pt x="1261656" y="615238"/>
                  </a:lnTo>
                  <a:lnTo>
                    <a:pt x="1215212" y="618947"/>
                  </a:lnTo>
                  <a:lnTo>
                    <a:pt x="1169060" y="624255"/>
                  </a:lnTo>
                  <a:lnTo>
                    <a:pt x="1123238" y="631126"/>
                  </a:lnTo>
                  <a:lnTo>
                    <a:pt x="1077785" y="639572"/>
                  </a:lnTo>
                  <a:lnTo>
                    <a:pt x="1032751" y="649541"/>
                  </a:lnTo>
                  <a:lnTo>
                    <a:pt x="988161" y="661022"/>
                  </a:lnTo>
                  <a:lnTo>
                    <a:pt x="944054" y="674001"/>
                  </a:lnTo>
                  <a:lnTo>
                    <a:pt x="900468" y="688467"/>
                  </a:lnTo>
                  <a:lnTo>
                    <a:pt x="857440" y="704380"/>
                  </a:lnTo>
                  <a:lnTo>
                    <a:pt x="815022" y="721728"/>
                  </a:lnTo>
                  <a:lnTo>
                    <a:pt x="773226" y="740486"/>
                  </a:lnTo>
                  <a:lnTo>
                    <a:pt x="732104" y="760653"/>
                  </a:lnTo>
                  <a:lnTo>
                    <a:pt x="691705" y="782193"/>
                  </a:lnTo>
                  <a:lnTo>
                    <a:pt x="652043" y="805078"/>
                  </a:lnTo>
                  <a:lnTo>
                    <a:pt x="613168" y="829310"/>
                  </a:lnTo>
                  <a:lnTo>
                    <a:pt x="575119" y="854862"/>
                  </a:lnTo>
                  <a:lnTo>
                    <a:pt x="537933" y="881697"/>
                  </a:lnTo>
                  <a:lnTo>
                    <a:pt x="501650" y="909815"/>
                  </a:lnTo>
                  <a:lnTo>
                    <a:pt x="466293" y="939190"/>
                  </a:lnTo>
                  <a:lnTo>
                    <a:pt x="431927" y="969810"/>
                  </a:lnTo>
                  <a:lnTo>
                    <a:pt x="398564" y="1001636"/>
                  </a:lnTo>
                  <a:lnTo>
                    <a:pt x="366242" y="1034669"/>
                  </a:lnTo>
                  <a:lnTo>
                    <a:pt x="335026" y="1068870"/>
                  </a:lnTo>
                  <a:lnTo>
                    <a:pt x="304927" y="1104226"/>
                  </a:lnTo>
                  <a:lnTo>
                    <a:pt x="275996" y="1140726"/>
                  </a:lnTo>
                  <a:lnTo>
                    <a:pt x="248259" y="1178356"/>
                  </a:lnTo>
                  <a:lnTo>
                    <a:pt x="221767" y="1217066"/>
                  </a:lnTo>
                  <a:lnTo>
                    <a:pt x="196545" y="1256855"/>
                  </a:lnTo>
                  <a:lnTo>
                    <a:pt x="172643" y="1297711"/>
                  </a:lnTo>
                  <a:lnTo>
                    <a:pt x="150088" y="1339608"/>
                  </a:lnTo>
                  <a:lnTo>
                    <a:pt x="128930" y="1382509"/>
                  </a:lnTo>
                  <a:lnTo>
                    <a:pt x="109194" y="1426425"/>
                  </a:lnTo>
                  <a:lnTo>
                    <a:pt x="90932" y="1471307"/>
                  </a:lnTo>
                  <a:lnTo>
                    <a:pt x="74168" y="1517154"/>
                  </a:lnTo>
                  <a:lnTo>
                    <a:pt x="58940" y="1563941"/>
                  </a:lnTo>
                  <a:lnTo>
                    <a:pt x="45656" y="1610271"/>
                  </a:lnTo>
                  <a:lnTo>
                    <a:pt x="34086" y="1656676"/>
                  </a:lnTo>
                  <a:lnTo>
                    <a:pt x="24244" y="1703146"/>
                  </a:lnTo>
                  <a:lnTo>
                    <a:pt x="16090" y="1749628"/>
                  </a:lnTo>
                  <a:lnTo>
                    <a:pt x="9601" y="1796097"/>
                  </a:lnTo>
                  <a:lnTo>
                    <a:pt x="4775" y="1842503"/>
                  </a:lnTo>
                  <a:lnTo>
                    <a:pt x="1574" y="1888807"/>
                  </a:lnTo>
                  <a:lnTo>
                    <a:pt x="0" y="1934997"/>
                  </a:lnTo>
                  <a:lnTo>
                    <a:pt x="25" y="1981022"/>
                  </a:lnTo>
                  <a:lnTo>
                    <a:pt x="1625" y="2026843"/>
                  </a:lnTo>
                  <a:lnTo>
                    <a:pt x="4787" y="2072436"/>
                  </a:lnTo>
                  <a:lnTo>
                    <a:pt x="9486" y="2117750"/>
                  </a:lnTo>
                  <a:lnTo>
                    <a:pt x="15709" y="2162772"/>
                  </a:lnTo>
                  <a:lnTo>
                    <a:pt x="23431" y="2207437"/>
                  </a:lnTo>
                  <a:lnTo>
                    <a:pt x="32651" y="2251735"/>
                  </a:lnTo>
                  <a:lnTo>
                    <a:pt x="43319" y="2295614"/>
                  </a:lnTo>
                  <a:lnTo>
                    <a:pt x="55448" y="2339060"/>
                  </a:lnTo>
                  <a:lnTo>
                    <a:pt x="68999" y="2381999"/>
                  </a:lnTo>
                  <a:lnTo>
                    <a:pt x="83972" y="2424430"/>
                  </a:lnTo>
                  <a:lnTo>
                    <a:pt x="100330" y="2466314"/>
                  </a:lnTo>
                  <a:lnTo>
                    <a:pt x="118046" y="2507589"/>
                  </a:lnTo>
                  <a:lnTo>
                    <a:pt x="137134" y="2548255"/>
                  </a:lnTo>
                  <a:lnTo>
                    <a:pt x="157543" y="2588247"/>
                  </a:lnTo>
                  <a:lnTo>
                    <a:pt x="179273" y="2627541"/>
                  </a:lnTo>
                  <a:lnTo>
                    <a:pt x="202311" y="2666111"/>
                  </a:lnTo>
                  <a:lnTo>
                    <a:pt x="226618" y="2703906"/>
                  </a:lnTo>
                  <a:lnTo>
                    <a:pt x="252183" y="2740888"/>
                  </a:lnTo>
                  <a:lnTo>
                    <a:pt x="278980" y="2777032"/>
                  </a:lnTo>
                  <a:lnTo>
                    <a:pt x="307009" y="2812313"/>
                  </a:lnTo>
                  <a:lnTo>
                    <a:pt x="336245" y="2846667"/>
                  </a:lnTo>
                  <a:lnTo>
                    <a:pt x="366661" y="2880080"/>
                  </a:lnTo>
                  <a:lnTo>
                    <a:pt x="398246" y="2912503"/>
                  </a:lnTo>
                  <a:lnTo>
                    <a:pt x="430974" y="2943923"/>
                  </a:lnTo>
                  <a:lnTo>
                    <a:pt x="464820" y="2974276"/>
                  </a:lnTo>
                  <a:lnTo>
                    <a:pt x="499783" y="3003537"/>
                  </a:lnTo>
                  <a:lnTo>
                    <a:pt x="535838" y="3031680"/>
                  </a:lnTo>
                  <a:lnTo>
                    <a:pt x="572973" y="3058655"/>
                  </a:lnTo>
                  <a:lnTo>
                    <a:pt x="611149" y="3084436"/>
                  </a:lnTo>
                  <a:lnTo>
                    <a:pt x="650367" y="3108985"/>
                  </a:lnTo>
                  <a:lnTo>
                    <a:pt x="690587" y="3132251"/>
                  </a:lnTo>
                  <a:lnTo>
                    <a:pt x="731812" y="3154235"/>
                  </a:lnTo>
                  <a:lnTo>
                    <a:pt x="774014" y="3174860"/>
                  </a:lnTo>
                  <a:lnTo>
                    <a:pt x="817168" y="3194126"/>
                  </a:lnTo>
                  <a:lnTo>
                    <a:pt x="861275" y="3211969"/>
                  </a:lnTo>
                  <a:lnTo>
                    <a:pt x="906297" y="3228365"/>
                  </a:lnTo>
                  <a:lnTo>
                    <a:pt x="952220" y="3243288"/>
                  </a:lnTo>
                  <a:lnTo>
                    <a:pt x="1567243" y="3431171"/>
                  </a:lnTo>
                  <a:lnTo>
                    <a:pt x="1552168" y="3428517"/>
                  </a:lnTo>
                  <a:lnTo>
                    <a:pt x="1505737" y="3422027"/>
                  </a:lnTo>
                  <a:lnTo>
                    <a:pt x="1459369" y="3417201"/>
                  </a:lnTo>
                  <a:lnTo>
                    <a:pt x="1413103" y="3414001"/>
                  </a:lnTo>
                  <a:lnTo>
                    <a:pt x="1366951" y="3412426"/>
                  </a:lnTo>
                  <a:lnTo>
                    <a:pt x="1320977" y="3412439"/>
                  </a:lnTo>
                  <a:lnTo>
                    <a:pt x="1275207" y="3414039"/>
                  </a:lnTo>
                  <a:lnTo>
                    <a:pt x="1229664" y="3417189"/>
                  </a:lnTo>
                  <a:lnTo>
                    <a:pt x="1184402" y="3421888"/>
                  </a:lnTo>
                  <a:lnTo>
                    <a:pt x="1139444" y="3428098"/>
                  </a:lnTo>
                  <a:lnTo>
                    <a:pt x="1094828" y="3435820"/>
                  </a:lnTo>
                  <a:lnTo>
                    <a:pt x="1050594" y="3445027"/>
                  </a:lnTo>
                  <a:lnTo>
                    <a:pt x="1006779" y="3455695"/>
                  </a:lnTo>
                  <a:lnTo>
                    <a:pt x="963409" y="3467811"/>
                  </a:lnTo>
                  <a:lnTo>
                    <a:pt x="920521" y="3481349"/>
                  </a:lnTo>
                  <a:lnTo>
                    <a:pt x="878154" y="3496310"/>
                  </a:lnTo>
                  <a:lnTo>
                    <a:pt x="836345" y="3512642"/>
                  </a:lnTo>
                  <a:lnTo>
                    <a:pt x="795121" y="3530358"/>
                  </a:lnTo>
                  <a:lnTo>
                    <a:pt x="754532" y="3549421"/>
                  </a:lnTo>
                  <a:lnTo>
                    <a:pt x="714603" y="3569817"/>
                  </a:lnTo>
                  <a:lnTo>
                    <a:pt x="675373" y="3591522"/>
                  </a:lnTo>
                  <a:lnTo>
                    <a:pt x="636879" y="3614534"/>
                  </a:lnTo>
                  <a:lnTo>
                    <a:pt x="599147" y="3638816"/>
                  </a:lnTo>
                  <a:lnTo>
                    <a:pt x="562216" y="3664343"/>
                  </a:lnTo>
                  <a:lnTo>
                    <a:pt x="526135" y="3691128"/>
                  </a:lnTo>
                  <a:lnTo>
                    <a:pt x="490931" y="3719118"/>
                  </a:lnTo>
                  <a:lnTo>
                    <a:pt x="456628" y="3748316"/>
                  </a:lnTo>
                  <a:lnTo>
                    <a:pt x="423278" y="3778694"/>
                  </a:lnTo>
                  <a:lnTo>
                    <a:pt x="390906" y="3810228"/>
                  </a:lnTo>
                  <a:lnTo>
                    <a:pt x="359549" y="3842918"/>
                  </a:lnTo>
                  <a:lnTo>
                    <a:pt x="329247" y="3876725"/>
                  </a:lnTo>
                  <a:lnTo>
                    <a:pt x="300024" y="3911638"/>
                  </a:lnTo>
                  <a:lnTo>
                    <a:pt x="271932" y="3947642"/>
                  </a:lnTo>
                  <a:lnTo>
                    <a:pt x="245008" y="3984714"/>
                  </a:lnTo>
                  <a:lnTo>
                    <a:pt x="219265" y="4022826"/>
                  </a:lnTo>
                  <a:lnTo>
                    <a:pt x="194754" y="4061980"/>
                  </a:lnTo>
                  <a:lnTo>
                    <a:pt x="171513" y="4102138"/>
                  </a:lnTo>
                  <a:lnTo>
                    <a:pt x="149567" y="4143286"/>
                  </a:lnTo>
                  <a:lnTo>
                    <a:pt x="128955" y="4185412"/>
                  </a:lnTo>
                  <a:lnTo>
                    <a:pt x="109728" y="4228490"/>
                  </a:lnTo>
                  <a:lnTo>
                    <a:pt x="91897" y="4272508"/>
                  </a:lnTo>
                  <a:lnTo>
                    <a:pt x="75501" y="4317441"/>
                  </a:lnTo>
                  <a:lnTo>
                    <a:pt x="60591" y="4363275"/>
                  </a:lnTo>
                  <a:lnTo>
                    <a:pt x="47307" y="4409605"/>
                  </a:lnTo>
                  <a:lnTo>
                    <a:pt x="35750" y="4456023"/>
                  </a:lnTo>
                  <a:lnTo>
                    <a:pt x="25895" y="4502493"/>
                  </a:lnTo>
                  <a:lnTo>
                    <a:pt x="17741" y="4548975"/>
                  </a:lnTo>
                  <a:lnTo>
                    <a:pt x="11264" y="4595431"/>
                  </a:lnTo>
                  <a:lnTo>
                    <a:pt x="6426" y="4641837"/>
                  </a:lnTo>
                  <a:lnTo>
                    <a:pt x="3238" y="4688154"/>
                  </a:lnTo>
                  <a:lnTo>
                    <a:pt x="1663" y="4734344"/>
                  </a:lnTo>
                  <a:lnTo>
                    <a:pt x="1676" y="4780356"/>
                  </a:lnTo>
                  <a:lnTo>
                    <a:pt x="3276" y="4826190"/>
                  </a:lnTo>
                  <a:lnTo>
                    <a:pt x="6438" y="4871771"/>
                  </a:lnTo>
                  <a:lnTo>
                    <a:pt x="11137" y="4917097"/>
                  </a:lnTo>
                  <a:lnTo>
                    <a:pt x="17360" y="4962106"/>
                  </a:lnTo>
                  <a:lnTo>
                    <a:pt x="25095" y="5006784"/>
                  </a:lnTo>
                  <a:lnTo>
                    <a:pt x="34302" y="5051082"/>
                  </a:lnTo>
                  <a:lnTo>
                    <a:pt x="44983" y="5094960"/>
                  </a:lnTo>
                  <a:lnTo>
                    <a:pt x="57111" y="5138394"/>
                  </a:lnTo>
                  <a:lnTo>
                    <a:pt x="70662" y="5181346"/>
                  </a:lnTo>
                  <a:lnTo>
                    <a:pt x="85623" y="5223776"/>
                  </a:lnTo>
                  <a:lnTo>
                    <a:pt x="101981" y="5265648"/>
                  </a:lnTo>
                  <a:lnTo>
                    <a:pt x="119710" y="5306936"/>
                  </a:lnTo>
                  <a:lnTo>
                    <a:pt x="138785" y="5347589"/>
                  </a:lnTo>
                  <a:lnTo>
                    <a:pt x="159207" y="5387594"/>
                  </a:lnTo>
                  <a:lnTo>
                    <a:pt x="180936" y="5426888"/>
                  </a:lnTo>
                  <a:lnTo>
                    <a:pt x="203962" y="5465445"/>
                  </a:lnTo>
                  <a:lnTo>
                    <a:pt x="228269" y="5503240"/>
                  </a:lnTo>
                  <a:lnTo>
                    <a:pt x="253834" y="5540235"/>
                  </a:lnTo>
                  <a:lnTo>
                    <a:pt x="280644" y="5576379"/>
                  </a:lnTo>
                  <a:lnTo>
                    <a:pt x="308673" y="5611647"/>
                  </a:lnTo>
                  <a:lnTo>
                    <a:pt x="337896" y="5646013"/>
                  </a:lnTo>
                  <a:lnTo>
                    <a:pt x="368312" y="5679427"/>
                  </a:lnTo>
                  <a:lnTo>
                    <a:pt x="399897" y="5711850"/>
                  </a:lnTo>
                  <a:lnTo>
                    <a:pt x="432625" y="5743257"/>
                  </a:lnTo>
                  <a:lnTo>
                    <a:pt x="466483" y="5773610"/>
                  </a:lnTo>
                  <a:lnTo>
                    <a:pt x="501446" y="5802884"/>
                  </a:lnTo>
                  <a:lnTo>
                    <a:pt x="537502" y="5831014"/>
                  </a:lnTo>
                  <a:lnTo>
                    <a:pt x="574624" y="5857989"/>
                  </a:lnTo>
                  <a:lnTo>
                    <a:pt x="612800" y="5883770"/>
                  </a:lnTo>
                  <a:lnTo>
                    <a:pt x="652018" y="5908319"/>
                  </a:lnTo>
                  <a:lnTo>
                    <a:pt x="692251" y="5931598"/>
                  </a:lnTo>
                  <a:lnTo>
                    <a:pt x="733463" y="5953569"/>
                  </a:lnTo>
                  <a:lnTo>
                    <a:pt x="775665" y="5974207"/>
                  </a:lnTo>
                  <a:lnTo>
                    <a:pt x="818832" y="5993460"/>
                  </a:lnTo>
                  <a:lnTo>
                    <a:pt x="862926" y="6011303"/>
                  </a:lnTo>
                  <a:lnTo>
                    <a:pt x="907948" y="6027712"/>
                  </a:lnTo>
                  <a:lnTo>
                    <a:pt x="953871" y="6042622"/>
                  </a:lnTo>
                  <a:lnTo>
                    <a:pt x="1591932" y="6238240"/>
                  </a:lnTo>
                  <a:lnTo>
                    <a:pt x="1544459" y="6230239"/>
                  </a:lnTo>
                  <a:lnTo>
                    <a:pt x="1497025" y="6223965"/>
                  </a:lnTo>
                  <a:lnTo>
                    <a:pt x="1449666" y="6219406"/>
                  </a:lnTo>
                  <a:lnTo>
                    <a:pt x="1402410" y="6216535"/>
                  </a:lnTo>
                  <a:lnTo>
                    <a:pt x="1355293" y="6215342"/>
                  </a:lnTo>
                  <a:lnTo>
                    <a:pt x="1308366" y="6215812"/>
                  </a:lnTo>
                  <a:lnTo>
                    <a:pt x="1261656" y="6217907"/>
                  </a:lnTo>
                  <a:lnTo>
                    <a:pt x="1215212" y="6221615"/>
                  </a:lnTo>
                  <a:lnTo>
                    <a:pt x="1169060" y="6226924"/>
                  </a:lnTo>
                  <a:lnTo>
                    <a:pt x="1123238" y="6233807"/>
                  </a:lnTo>
                  <a:lnTo>
                    <a:pt x="1077785" y="6242240"/>
                  </a:lnTo>
                  <a:lnTo>
                    <a:pt x="1032751" y="6252210"/>
                  </a:lnTo>
                  <a:lnTo>
                    <a:pt x="988161" y="6263703"/>
                  </a:lnTo>
                  <a:lnTo>
                    <a:pt x="944054" y="6276683"/>
                  </a:lnTo>
                  <a:lnTo>
                    <a:pt x="900468" y="6291135"/>
                  </a:lnTo>
                  <a:lnTo>
                    <a:pt x="857440" y="6307048"/>
                  </a:lnTo>
                  <a:lnTo>
                    <a:pt x="815022" y="6324397"/>
                  </a:lnTo>
                  <a:lnTo>
                    <a:pt x="773226" y="6343167"/>
                  </a:lnTo>
                  <a:lnTo>
                    <a:pt x="732104" y="6363322"/>
                  </a:lnTo>
                  <a:lnTo>
                    <a:pt x="691705" y="6384861"/>
                  </a:lnTo>
                  <a:lnTo>
                    <a:pt x="652043" y="6407759"/>
                  </a:lnTo>
                  <a:lnTo>
                    <a:pt x="613168" y="6431978"/>
                  </a:lnTo>
                  <a:lnTo>
                    <a:pt x="575119" y="6457531"/>
                  </a:lnTo>
                  <a:lnTo>
                    <a:pt x="537933" y="6484366"/>
                  </a:lnTo>
                  <a:lnTo>
                    <a:pt x="501650" y="6512496"/>
                  </a:lnTo>
                  <a:lnTo>
                    <a:pt x="466293" y="6541871"/>
                  </a:lnTo>
                  <a:lnTo>
                    <a:pt x="431927" y="6572478"/>
                  </a:lnTo>
                  <a:lnTo>
                    <a:pt x="398564" y="6604305"/>
                  </a:lnTo>
                  <a:lnTo>
                    <a:pt x="366242" y="6637337"/>
                  </a:lnTo>
                  <a:lnTo>
                    <a:pt x="335026" y="6671538"/>
                  </a:lnTo>
                  <a:lnTo>
                    <a:pt x="304927" y="6706908"/>
                  </a:lnTo>
                  <a:lnTo>
                    <a:pt x="275996" y="6743408"/>
                  </a:lnTo>
                  <a:lnTo>
                    <a:pt x="248259" y="6781025"/>
                  </a:lnTo>
                  <a:lnTo>
                    <a:pt x="221767" y="6819735"/>
                  </a:lnTo>
                  <a:lnTo>
                    <a:pt x="196545" y="6859537"/>
                  </a:lnTo>
                  <a:lnTo>
                    <a:pt x="172643" y="6900392"/>
                  </a:lnTo>
                  <a:lnTo>
                    <a:pt x="150088" y="6942277"/>
                  </a:lnTo>
                  <a:lnTo>
                    <a:pt x="128930" y="6985190"/>
                  </a:lnTo>
                  <a:lnTo>
                    <a:pt x="109194" y="7029094"/>
                  </a:lnTo>
                  <a:lnTo>
                    <a:pt x="90932" y="7073976"/>
                  </a:lnTo>
                  <a:lnTo>
                    <a:pt x="74168" y="7119823"/>
                  </a:lnTo>
                  <a:lnTo>
                    <a:pt x="58940" y="7166610"/>
                  </a:lnTo>
                  <a:lnTo>
                    <a:pt x="45656" y="7212939"/>
                  </a:lnTo>
                  <a:lnTo>
                    <a:pt x="34086" y="7259358"/>
                  </a:lnTo>
                  <a:lnTo>
                    <a:pt x="24244" y="7305827"/>
                  </a:lnTo>
                  <a:lnTo>
                    <a:pt x="16090" y="7352309"/>
                  </a:lnTo>
                  <a:lnTo>
                    <a:pt x="9601" y="7398766"/>
                  </a:lnTo>
                  <a:lnTo>
                    <a:pt x="4775" y="7445172"/>
                  </a:lnTo>
                  <a:lnTo>
                    <a:pt x="1574" y="7491489"/>
                  </a:lnTo>
                  <a:lnTo>
                    <a:pt x="0" y="7537666"/>
                  </a:lnTo>
                  <a:lnTo>
                    <a:pt x="25" y="7583691"/>
                  </a:lnTo>
                  <a:lnTo>
                    <a:pt x="1625" y="7629512"/>
                  </a:lnTo>
                  <a:lnTo>
                    <a:pt x="4787" y="7675105"/>
                  </a:lnTo>
                  <a:lnTo>
                    <a:pt x="9486" y="7720431"/>
                  </a:lnTo>
                  <a:lnTo>
                    <a:pt x="15709" y="7765440"/>
                  </a:lnTo>
                  <a:lnTo>
                    <a:pt x="23431" y="7810119"/>
                  </a:lnTo>
                  <a:lnTo>
                    <a:pt x="32651" y="7854416"/>
                  </a:lnTo>
                  <a:lnTo>
                    <a:pt x="43319" y="7898295"/>
                  </a:lnTo>
                  <a:lnTo>
                    <a:pt x="55448" y="7941729"/>
                  </a:lnTo>
                  <a:lnTo>
                    <a:pt x="68999" y="7984680"/>
                  </a:lnTo>
                  <a:lnTo>
                    <a:pt x="83972" y="8027111"/>
                  </a:lnTo>
                  <a:lnTo>
                    <a:pt x="100330" y="8068983"/>
                  </a:lnTo>
                  <a:lnTo>
                    <a:pt x="118046" y="8110271"/>
                  </a:lnTo>
                  <a:lnTo>
                    <a:pt x="137134" y="8150923"/>
                  </a:lnTo>
                  <a:lnTo>
                    <a:pt x="157543" y="8190916"/>
                  </a:lnTo>
                  <a:lnTo>
                    <a:pt x="179273" y="8230222"/>
                  </a:lnTo>
                  <a:lnTo>
                    <a:pt x="202311" y="8268779"/>
                  </a:lnTo>
                  <a:lnTo>
                    <a:pt x="226618" y="8306575"/>
                  </a:lnTo>
                  <a:lnTo>
                    <a:pt x="252183" y="8343570"/>
                  </a:lnTo>
                  <a:lnTo>
                    <a:pt x="278980" y="8379714"/>
                  </a:lnTo>
                  <a:lnTo>
                    <a:pt x="307009" y="8414982"/>
                  </a:lnTo>
                  <a:lnTo>
                    <a:pt x="336245" y="8449348"/>
                  </a:lnTo>
                  <a:lnTo>
                    <a:pt x="366661" y="8482749"/>
                  </a:lnTo>
                  <a:lnTo>
                    <a:pt x="398246" y="8515185"/>
                  </a:lnTo>
                  <a:lnTo>
                    <a:pt x="430974" y="8546592"/>
                  </a:lnTo>
                  <a:lnTo>
                    <a:pt x="464820" y="8576945"/>
                  </a:lnTo>
                  <a:lnTo>
                    <a:pt x="499783" y="8606218"/>
                  </a:lnTo>
                  <a:lnTo>
                    <a:pt x="535838" y="8634349"/>
                  </a:lnTo>
                  <a:lnTo>
                    <a:pt x="572973" y="8661324"/>
                  </a:lnTo>
                  <a:lnTo>
                    <a:pt x="611149" y="8687105"/>
                  </a:lnTo>
                  <a:lnTo>
                    <a:pt x="650367" y="8711654"/>
                  </a:lnTo>
                  <a:lnTo>
                    <a:pt x="690587" y="8734933"/>
                  </a:lnTo>
                  <a:lnTo>
                    <a:pt x="731812" y="8756904"/>
                  </a:lnTo>
                  <a:lnTo>
                    <a:pt x="774014" y="8777541"/>
                  </a:lnTo>
                  <a:lnTo>
                    <a:pt x="817168" y="8796795"/>
                  </a:lnTo>
                  <a:lnTo>
                    <a:pt x="861275" y="8814638"/>
                  </a:lnTo>
                  <a:lnTo>
                    <a:pt x="906297" y="8831047"/>
                  </a:lnTo>
                  <a:lnTo>
                    <a:pt x="952220" y="8845956"/>
                  </a:lnTo>
                  <a:lnTo>
                    <a:pt x="1591932" y="9041574"/>
                  </a:lnTo>
                  <a:lnTo>
                    <a:pt x="1544459" y="9033573"/>
                  </a:lnTo>
                  <a:lnTo>
                    <a:pt x="1497025" y="9027300"/>
                  </a:lnTo>
                  <a:lnTo>
                    <a:pt x="1449666" y="9022740"/>
                  </a:lnTo>
                  <a:lnTo>
                    <a:pt x="1402410" y="9019870"/>
                  </a:lnTo>
                  <a:lnTo>
                    <a:pt x="1355293" y="9018676"/>
                  </a:lnTo>
                  <a:lnTo>
                    <a:pt x="1308366" y="9019146"/>
                  </a:lnTo>
                  <a:lnTo>
                    <a:pt x="1261656" y="9021242"/>
                  </a:lnTo>
                  <a:lnTo>
                    <a:pt x="1215212" y="9024950"/>
                  </a:lnTo>
                  <a:lnTo>
                    <a:pt x="1169060" y="9030259"/>
                  </a:lnTo>
                  <a:lnTo>
                    <a:pt x="1123238" y="9037142"/>
                  </a:lnTo>
                  <a:lnTo>
                    <a:pt x="1077785" y="9045575"/>
                  </a:lnTo>
                  <a:lnTo>
                    <a:pt x="1032751" y="9055544"/>
                  </a:lnTo>
                  <a:lnTo>
                    <a:pt x="988161" y="9067025"/>
                  </a:lnTo>
                  <a:lnTo>
                    <a:pt x="944054" y="9080017"/>
                  </a:lnTo>
                  <a:lnTo>
                    <a:pt x="900468" y="9094470"/>
                  </a:lnTo>
                  <a:lnTo>
                    <a:pt x="857440" y="9110383"/>
                  </a:lnTo>
                  <a:lnTo>
                    <a:pt x="815022" y="9127731"/>
                  </a:lnTo>
                  <a:lnTo>
                    <a:pt x="773226" y="9146502"/>
                  </a:lnTo>
                  <a:lnTo>
                    <a:pt x="732104" y="9166657"/>
                  </a:lnTo>
                  <a:lnTo>
                    <a:pt x="691705" y="9188196"/>
                  </a:lnTo>
                  <a:lnTo>
                    <a:pt x="652043" y="9211081"/>
                  </a:lnTo>
                  <a:lnTo>
                    <a:pt x="613168" y="9235313"/>
                  </a:lnTo>
                  <a:lnTo>
                    <a:pt x="575119" y="9260865"/>
                  </a:lnTo>
                  <a:lnTo>
                    <a:pt x="537933" y="9287700"/>
                  </a:lnTo>
                  <a:lnTo>
                    <a:pt x="501650" y="9315818"/>
                  </a:lnTo>
                  <a:lnTo>
                    <a:pt x="466293" y="9345193"/>
                  </a:lnTo>
                  <a:lnTo>
                    <a:pt x="431927" y="9375813"/>
                  </a:lnTo>
                  <a:lnTo>
                    <a:pt x="398564" y="9407639"/>
                  </a:lnTo>
                  <a:lnTo>
                    <a:pt x="366242" y="9440672"/>
                  </a:lnTo>
                  <a:lnTo>
                    <a:pt x="335026" y="9474873"/>
                  </a:lnTo>
                  <a:lnTo>
                    <a:pt x="304927" y="9510243"/>
                  </a:lnTo>
                  <a:lnTo>
                    <a:pt x="275996" y="9546742"/>
                  </a:lnTo>
                  <a:lnTo>
                    <a:pt x="248259" y="9584360"/>
                  </a:lnTo>
                  <a:lnTo>
                    <a:pt x="221767" y="9623069"/>
                  </a:lnTo>
                  <a:lnTo>
                    <a:pt x="196545" y="9662871"/>
                  </a:lnTo>
                  <a:lnTo>
                    <a:pt x="172643" y="9703714"/>
                  </a:lnTo>
                  <a:lnTo>
                    <a:pt x="150088" y="9745612"/>
                  </a:lnTo>
                  <a:lnTo>
                    <a:pt x="128930" y="9788525"/>
                  </a:lnTo>
                  <a:lnTo>
                    <a:pt x="109194" y="9832429"/>
                  </a:lnTo>
                  <a:lnTo>
                    <a:pt x="90932" y="9877311"/>
                  </a:lnTo>
                  <a:lnTo>
                    <a:pt x="74168" y="9923158"/>
                  </a:lnTo>
                  <a:lnTo>
                    <a:pt x="58940" y="9969944"/>
                  </a:lnTo>
                  <a:lnTo>
                    <a:pt x="45656" y="10016274"/>
                  </a:lnTo>
                  <a:lnTo>
                    <a:pt x="34086" y="10062693"/>
                  </a:lnTo>
                  <a:lnTo>
                    <a:pt x="24244" y="10109149"/>
                  </a:lnTo>
                  <a:lnTo>
                    <a:pt x="16090" y="10155631"/>
                  </a:lnTo>
                  <a:lnTo>
                    <a:pt x="9601" y="10202100"/>
                  </a:lnTo>
                  <a:lnTo>
                    <a:pt x="4775" y="10248506"/>
                  </a:lnTo>
                  <a:lnTo>
                    <a:pt x="2120" y="10287000"/>
                  </a:lnTo>
                  <a:lnTo>
                    <a:pt x="6539801" y="10287000"/>
                  </a:lnTo>
                  <a:lnTo>
                    <a:pt x="6539801" y="9041574"/>
                  </a:lnTo>
                  <a:lnTo>
                    <a:pt x="6539801" y="7741513"/>
                  </a:lnTo>
                  <a:lnTo>
                    <a:pt x="6539801" y="7706817"/>
                  </a:lnTo>
                  <a:lnTo>
                    <a:pt x="6539801" y="7685494"/>
                  </a:lnTo>
                  <a:lnTo>
                    <a:pt x="6539801" y="6238240"/>
                  </a:lnTo>
                  <a:lnTo>
                    <a:pt x="6539801" y="4938319"/>
                  </a:lnTo>
                  <a:lnTo>
                    <a:pt x="6381242" y="4889893"/>
                  </a:lnTo>
                  <a:lnTo>
                    <a:pt x="6442875" y="4899037"/>
                  </a:lnTo>
                  <a:lnTo>
                    <a:pt x="6489268" y="4903863"/>
                  </a:lnTo>
                  <a:lnTo>
                    <a:pt x="6535560" y="4907064"/>
                  </a:lnTo>
                  <a:lnTo>
                    <a:pt x="6539801" y="4907204"/>
                  </a:lnTo>
                  <a:lnTo>
                    <a:pt x="6539801" y="2137181"/>
                  </a:lnTo>
                  <a:lnTo>
                    <a:pt x="6356629" y="2081174"/>
                  </a:lnTo>
                  <a:lnTo>
                    <a:pt x="6404102" y="2089404"/>
                  </a:lnTo>
                  <a:lnTo>
                    <a:pt x="6451536" y="2095893"/>
                  </a:lnTo>
                  <a:lnTo>
                    <a:pt x="6498895" y="2100643"/>
                  </a:lnTo>
                  <a:lnTo>
                    <a:pt x="6539801" y="2103285"/>
                  </a:lnTo>
                  <a:lnTo>
                    <a:pt x="6539801" y="2081174"/>
                  </a:lnTo>
                  <a:lnTo>
                    <a:pt x="6539801" y="635571"/>
                  </a:lnTo>
                  <a:lnTo>
                    <a:pt x="6539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4888" y="350032"/>
              <a:ext cx="6703111" cy="99369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739552" y="0"/>
              <a:ext cx="2548890" cy="10274300"/>
            </a:xfrm>
            <a:custGeom>
              <a:avLst/>
              <a:gdLst/>
              <a:ahLst/>
              <a:cxnLst/>
              <a:rect l="l" t="t" r="r" b="b"/>
              <a:pathLst>
                <a:path w="2548890" h="10274300">
                  <a:moveTo>
                    <a:pt x="2548447" y="4825999"/>
                  </a:moveTo>
                  <a:lnTo>
                    <a:pt x="2264114" y="4825999"/>
                  </a:lnTo>
                  <a:lnTo>
                    <a:pt x="2311297" y="4813299"/>
                  </a:lnTo>
                  <a:lnTo>
                    <a:pt x="0" y="4813299"/>
                  </a:lnTo>
                  <a:lnTo>
                    <a:pt x="0" y="0"/>
                  </a:lnTo>
                  <a:lnTo>
                    <a:pt x="34878" y="0"/>
                  </a:lnTo>
                  <a:lnTo>
                    <a:pt x="34878" y="4775199"/>
                  </a:lnTo>
                  <a:lnTo>
                    <a:pt x="2548447" y="4775199"/>
                  </a:lnTo>
                  <a:lnTo>
                    <a:pt x="2548447" y="4825999"/>
                  </a:lnTo>
                  <a:close/>
                </a:path>
                <a:path w="2548890" h="10274300">
                  <a:moveTo>
                    <a:pt x="2368794" y="10223499"/>
                  </a:moveTo>
                  <a:lnTo>
                    <a:pt x="2183667" y="10223499"/>
                  </a:lnTo>
                  <a:lnTo>
                    <a:pt x="1785412" y="10109199"/>
                  </a:lnTo>
                  <a:lnTo>
                    <a:pt x="1742753" y="10083799"/>
                  </a:lnTo>
                  <a:lnTo>
                    <a:pt x="1658472" y="10058399"/>
                  </a:lnTo>
                  <a:lnTo>
                    <a:pt x="1616864" y="10032999"/>
                  </a:lnTo>
                  <a:lnTo>
                    <a:pt x="1575619" y="10020299"/>
                  </a:lnTo>
                  <a:lnTo>
                    <a:pt x="1494249" y="9969499"/>
                  </a:lnTo>
                  <a:lnTo>
                    <a:pt x="1454138" y="9956799"/>
                  </a:lnTo>
                  <a:lnTo>
                    <a:pt x="1375096" y="9905999"/>
                  </a:lnTo>
                  <a:lnTo>
                    <a:pt x="1336179" y="9893299"/>
                  </a:lnTo>
                  <a:lnTo>
                    <a:pt x="1297675" y="9867899"/>
                  </a:lnTo>
                  <a:lnTo>
                    <a:pt x="1221928" y="9817099"/>
                  </a:lnTo>
                  <a:lnTo>
                    <a:pt x="1147912" y="9766299"/>
                  </a:lnTo>
                  <a:lnTo>
                    <a:pt x="1075680" y="9715499"/>
                  </a:lnTo>
                  <a:lnTo>
                    <a:pt x="1040251" y="9677399"/>
                  </a:lnTo>
                  <a:lnTo>
                    <a:pt x="970799" y="9626599"/>
                  </a:lnTo>
                  <a:lnTo>
                    <a:pt x="936791" y="9601199"/>
                  </a:lnTo>
                  <a:lnTo>
                    <a:pt x="903269" y="9563099"/>
                  </a:lnTo>
                  <a:lnTo>
                    <a:pt x="870242" y="9537699"/>
                  </a:lnTo>
                  <a:lnTo>
                    <a:pt x="837716" y="9499599"/>
                  </a:lnTo>
                  <a:lnTo>
                    <a:pt x="805698" y="9474199"/>
                  </a:lnTo>
                  <a:lnTo>
                    <a:pt x="774195" y="9436099"/>
                  </a:lnTo>
                  <a:lnTo>
                    <a:pt x="743213" y="9410699"/>
                  </a:lnTo>
                  <a:lnTo>
                    <a:pt x="712760" y="9372599"/>
                  </a:lnTo>
                  <a:lnTo>
                    <a:pt x="682842" y="9347199"/>
                  </a:lnTo>
                  <a:lnTo>
                    <a:pt x="653466" y="9309099"/>
                  </a:lnTo>
                  <a:lnTo>
                    <a:pt x="624639" y="9270999"/>
                  </a:lnTo>
                  <a:lnTo>
                    <a:pt x="596368" y="9232899"/>
                  </a:lnTo>
                  <a:lnTo>
                    <a:pt x="568659" y="9207499"/>
                  </a:lnTo>
                  <a:lnTo>
                    <a:pt x="541520" y="9169399"/>
                  </a:lnTo>
                  <a:lnTo>
                    <a:pt x="514958" y="9131299"/>
                  </a:lnTo>
                  <a:lnTo>
                    <a:pt x="488979" y="9093199"/>
                  </a:lnTo>
                  <a:lnTo>
                    <a:pt x="463590" y="9055099"/>
                  </a:lnTo>
                  <a:lnTo>
                    <a:pt x="438798" y="9016999"/>
                  </a:lnTo>
                  <a:lnTo>
                    <a:pt x="414610" y="8978899"/>
                  </a:lnTo>
                  <a:lnTo>
                    <a:pt x="391032" y="8940799"/>
                  </a:lnTo>
                  <a:lnTo>
                    <a:pt x="368072" y="8902699"/>
                  </a:lnTo>
                  <a:lnTo>
                    <a:pt x="345736" y="8864599"/>
                  </a:lnTo>
                  <a:lnTo>
                    <a:pt x="324032" y="8826499"/>
                  </a:lnTo>
                  <a:lnTo>
                    <a:pt x="302966" y="8788399"/>
                  </a:lnTo>
                  <a:lnTo>
                    <a:pt x="282544" y="8737599"/>
                  </a:lnTo>
                  <a:lnTo>
                    <a:pt x="262775" y="8699499"/>
                  </a:lnTo>
                  <a:lnTo>
                    <a:pt x="243664" y="8661399"/>
                  </a:lnTo>
                  <a:lnTo>
                    <a:pt x="225219" y="8623299"/>
                  </a:lnTo>
                  <a:lnTo>
                    <a:pt x="207446" y="8572499"/>
                  </a:lnTo>
                  <a:lnTo>
                    <a:pt x="190352" y="8534399"/>
                  </a:lnTo>
                  <a:lnTo>
                    <a:pt x="173944" y="8496299"/>
                  </a:lnTo>
                  <a:lnTo>
                    <a:pt x="158229" y="8445499"/>
                  </a:lnTo>
                  <a:lnTo>
                    <a:pt x="143214" y="8407399"/>
                  </a:lnTo>
                  <a:lnTo>
                    <a:pt x="128906" y="8356599"/>
                  </a:lnTo>
                  <a:lnTo>
                    <a:pt x="115311" y="8318499"/>
                  </a:lnTo>
                  <a:lnTo>
                    <a:pt x="102436" y="8280399"/>
                  </a:lnTo>
                  <a:lnTo>
                    <a:pt x="90289" y="8229599"/>
                  </a:lnTo>
                  <a:lnTo>
                    <a:pt x="78875" y="8178799"/>
                  </a:lnTo>
                  <a:lnTo>
                    <a:pt x="68203" y="8140699"/>
                  </a:lnTo>
                  <a:lnTo>
                    <a:pt x="58278" y="8089899"/>
                  </a:lnTo>
                  <a:lnTo>
                    <a:pt x="49108" y="8051799"/>
                  </a:lnTo>
                  <a:lnTo>
                    <a:pt x="40699" y="8000999"/>
                  </a:lnTo>
                  <a:lnTo>
                    <a:pt x="33059" y="7950199"/>
                  </a:lnTo>
                  <a:lnTo>
                    <a:pt x="26193" y="7912099"/>
                  </a:lnTo>
                  <a:lnTo>
                    <a:pt x="20110" y="7861299"/>
                  </a:lnTo>
                  <a:lnTo>
                    <a:pt x="14816" y="7810499"/>
                  </a:lnTo>
                  <a:lnTo>
                    <a:pt x="10317" y="7772399"/>
                  </a:lnTo>
                  <a:lnTo>
                    <a:pt x="6621" y="7721599"/>
                  </a:lnTo>
                  <a:lnTo>
                    <a:pt x="3734" y="7670799"/>
                  </a:lnTo>
                  <a:lnTo>
                    <a:pt x="1664" y="7619999"/>
                  </a:lnTo>
                  <a:lnTo>
                    <a:pt x="417" y="7581899"/>
                  </a:lnTo>
                  <a:lnTo>
                    <a:pt x="0" y="7531099"/>
                  </a:lnTo>
                  <a:lnTo>
                    <a:pt x="435" y="7480299"/>
                  </a:lnTo>
                  <a:lnTo>
                    <a:pt x="1735" y="7429499"/>
                  </a:lnTo>
                  <a:lnTo>
                    <a:pt x="3895" y="7378699"/>
                  </a:lnTo>
                  <a:lnTo>
                    <a:pt x="6905" y="7327899"/>
                  </a:lnTo>
                  <a:lnTo>
                    <a:pt x="10758" y="7289799"/>
                  </a:lnTo>
                  <a:lnTo>
                    <a:pt x="15448" y="7238999"/>
                  </a:lnTo>
                  <a:lnTo>
                    <a:pt x="20967" y="7188199"/>
                  </a:lnTo>
                  <a:lnTo>
                    <a:pt x="27308" y="7137399"/>
                  </a:lnTo>
                  <a:lnTo>
                    <a:pt x="34464" y="7099299"/>
                  </a:lnTo>
                  <a:lnTo>
                    <a:pt x="42426" y="7048499"/>
                  </a:lnTo>
                  <a:lnTo>
                    <a:pt x="51189" y="6997699"/>
                  </a:lnTo>
                  <a:lnTo>
                    <a:pt x="60744" y="6946899"/>
                  </a:lnTo>
                  <a:lnTo>
                    <a:pt x="71084" y="6908799"/>
                  </a:lnTo>
                  <a:lnTo>
                    <a:pt x="82203" y="6857999"/>
                  </a:lnTo>
                  <a:lnTo>
                    <a:pt x="94092" y="6819899"/>
                  </a:lnTo>
                  <a:lnTo>
                    <a:pt x="106744" y="6769099"/>
                  </a:lnTo>
                  <a:lnTo>
                    <a:pt x="120153" y="6718299"/>
                  </a:lnTo>
                  <a:lnTo>
                    <a:pt x="134311" y="6680199"/>
                  </a:lnTo>
                  <a:lnTo>
                    <a:pt x="149210" y="6629399"/>
                  </a:lnTo>
                  <a:lnTo>
                    <a:pt x="164843" y="6591299"/>
                  </a:lnTo>
                  <a:lnTo>
                    <a:pt x="181203" y="6553199"/>
                  </a:lnTo>
                  <a:lnTo>
                    <a:pt x="198283" y="6502399"/>
                  </a:lnTo>
                  <a:lnTo>
                    <a:pt x="216075" y="6464299"/>
                  </a:lnTo>
                  <a:lnTo>
                    <a:pt x="234573" y="6413499"/>
                  </a:lnTo>
                  <a:lnTo>
                    <a:pt x="253768" y="6375399"/>
                  </a:lnTo>
                  <a:lnTo>
                    <a:pt x="273653" y="6337299"/>
                  </a:lnTo>
                  <a:lnTo>
                    <a:pt x="294222" y="6286499"/>
                  </a:lnTo>
                  <a:lnTo>
                    <a:pt x="315466" y="6248399"/>
                  </a:lnTo>
                  <a:lnTo>
                    <a:pt x="337380" y="6210299"/>
                  </a:lnTo>
                  <a:lnTo>
                    <a:pt x="359954" y="6172199"/>
                  </a:lnTo>
                  <a:lnTo>
                    <a:pt x="383182" y="6134099"/>
                  </a:lnTo>
                  <a:lnTo>
                    <a:pt x="407058" y="6095999"/>
                  </a:lnTo>
                  <a:lnTo>
                    <a:pt x="431572" y="6045199"/>
                  </a:lnTo>
                  <a:lnTo>
                    <a:pt x="456719" y="6007099"/>
                  </a:lnTo>
                  <a:lnTo>
                    <a:pt x="482490" y="5968999"/>
                  </a:lnTo>
                  <a:lnTo>
                    <a:pt x="508879" y="5930899"/>
                  </a:lnTo>
                  <a:lnTo>
                    <a:pt x="535878" y="5905499"/>
                  </a:lnTo>
                  <a:lnTo>
                    <a:pt x="563480" y="5867399"/>
                  </a:lnTo>
                  <a:lnTo>
                    <a:pt x="591678" y="5829299"/>
                  </a:lnTo>
                  <a:lnTo>
                    <a:pt x="620464" y="5791199"/>
                  </a:lnTo>
                  <a:lnTo>
                    <a:pt x="649831" y="5753099"/>
                  </a:lnTo>
                  <a:lnTo>
                    <a:pt x="679772" y="5714999"/>
                  </a:lnTo>
                  <a:lnTo>
                    <a:pt x="710279" y="5689599"/>
                  </a:lnTo>
                  <a:lnTo>
                    <a:pt x="741345" y="5651499"/>
                  </a:lnTo>
                  <a:lnTo>
                    <a:pt x="772963" y="5613399"/>
                  </a:lnTo>
                  <a:lnTo>
                    <a:pt x="805126" y="5587999"/>
                  </a:lnTo>
                  <a:lnTo>
                    <a:pt x="837826" y="5549899"/>
                  </a:lnTo>
                  <a:lnTo>
                    <a:pt x="871056" y="5524499"/>
                  </a:lnTo>
                  <a:lnTo>
                    <a:pt x="904809" y="5486399"/>
                  </a:lnTo>
                  <a:lnTo>
                    <a:pt x="939077" y="5460999"/>
                  </a:lnTo>
                  <a:lnTo>
                    <a:pt x="973853" y="5435599"/>
                  </a:lnTo>
                  <a:lnTo>
                    <a:pt x="1009130" y="5397499"/>
                  </a:lnTo>
                  <a:lnTo>
                    <a:pt x="1081157" y="5346699"/>
                  </a:lnTo>
                  <a:lnTo>
                    <a:pt x="1155099" y="5295899"/>
                  </a:lnTo>
                  <a:lnTo>
                    <a:pt x="1192771" y="5257799"/>
                  </a:lnTo>
                  <a:lnTo>
                    <a:pt x="1230899" y="5232399"/>
                  </a:lnTo>
                  <a:lnTo>
                    <a:pt x="1308498" y="5181599"/>
                  </a:lnTo>
                  <a:lnTo>
                    <a:pt x="1347953" y="5168899"/>
                  </a:lnTo>
                  <a:lnTo>
                    <a:pt x="1468858" y="5092699"/>
                  </a:lnTo>
                  <a:lnTo>
                    <a:pt x="1509981" y="5079999"/>
                  </a:lnTo>
                  <a:lnTo>
                    <a:pt x="1593416" y="5029199"/>
                  </a:lnTo>
                  <a:lnTo>
                    <a:pt x="1635713" y="5016499"/>
                  </a:lnTo>
                  <a:lnTo>
                    <a:pt x="1678387" y="4991099"/>
                  </a:lnTo>
                  <a:lnTo>
                    <a:pt x="1764836" y="4965699"/>
                  </a:lnTo>
                  <a:lnTo>
                    <a:pt x="1808597" y="4940299"/>
                  </a:lnTo>
                  <a:lnTo>
                    <a:pt x="2217206" y="4825999"/>
                  </a:lnTo>
                  <a:lnTo>
                    <a:pt x="2462349" y="4825999"/>
                  </a:lnTo>
                  <a:lnTo>
                    <a:pt x="2415450" y="4838699"/>
                  </a:lnTo>
                  <a:lnTo>
                    <a:pt x="2368794" y="4838699"/>
                  </a:lnTo>
                  <a:lnTo>
                    <a:pt x="2322388" y="4851399"/>
                  </a:lnTo>
                  <a:lnTo>
                    <a:pt x="2276238" y="4851399"/>
                  </a:lnTo>
                  <a:lnTo>
                    <a:pt x="2184737" y="4876799"/>
                  </a:lnTo>
                  <a:lnTo>
                    <a:pt x="2139399" y="4876799"/>
                  </a:lnTo>
                  <a:lnTo>
                    <a:pt x="1873595" y="4952999"/>
                  </a:lnTo>
                  <a:lnTo>
                    <a:pt x="1830397" y="4978399"/>
                  </a:lnTo>
                  <a:lnTo>
                    <a:pt x="1702833" y="5016499"/>
                  </a:lnTo>
                  <a:lnTo>
                    <a:pt x="1661012" y="5041899"/>
                  </a:lnTo>
                  <a:lnTo>
                    <a:pt x="1619553" y="5054599"/>
                  </a:lnTo>
                  <a:lnTo>
                    <a:pt x="1578462" y="5079999"/>
                  </a:lnTo>
                  <a:lnTo>
                    <a:pt x="1537747" y="5092699"/>
                  </a:lnTo>
                  <a:lnTo>
                    <a:pt x="1457473" y="5143499"/>
                  </a:lnTo>
                  <a:lnTo>
                    <a:pt x="1417928" y="5156199"/>
                  </a:lnTo>
                  <a:lnTo>
                    <a:pt x="1340055" y="5206999"/>
                  </a:lnTo>
                  <a:lnTo>
                    <a:pt x="1263853" y="5257799"/>
                  </a:lnTo>
                  <a:lnTo>
                    <a:pt x="1189379" y="5308599"/>
                  </a:lnTo>
                  <a:lnTo>
                    <a:pt x="1116688" y="5359399"/>
                  </a:lnTo>
                  <a:lnTo>
                    <a:pt x="1045837" y="5410199"/>
                  </a:lnTo>
                  <a:lnTo>
                    <a:pt x="1011119" y="5448299"/>
                  </a:lnTo>
                  <a:lnTo>
                    <a:pt x="976881" y="5473699"/>
                  </a:lnTo>
                  <a:lnTo>
                    <a:pt x="943131" y="5499099"/>
                  </a:lnTo>
                  <a:lnTo>
                    <a:pt x="909876" y="5537199"/>
                  </a:lnTo>
                  <a:lnTo>
                    <a:pt x="877124" y="5562599"/>
                  </a:lnTo>
                  <a:lnTo>
                    <a:pt x="844880" y="5587999"/>
                  </a:lnTo>
                  <a:lnTo>
                    <a:pt x="813151" y="5626099"/>
                  </a:lnTo>
                  <a:lnTo>
                    <a:pt x="781946" y="5664199"/>
                  </a:lnTo>
                  <a:lnTo>
                    <a:pt x="751271" y="5689599"/>
                  </a:lnTo>
                  <a:lnTo>
                    <a:pt x="721133" y="5727699"/>
                  </a:lnTo>
                  <a:lnTo>
                    <a:pt x="691538" y="5753099"/>
                  </a:lnTo>
                  <a:lnTo>
                    <a:pt x="662495" y="5791199"/>
                  </a:lnTo>
                  <a:lnTo>
                    <a:pt x="634009" y="5829299"/>
                  </a:lnTo>
                  <a:lnTo>
                    <a:pt x="606089" y="5867399"/>
                  </a:lnTo>
                  <a:lnTo>
                    <a:pt x="578740" y="5892799"/>
                  </a:lnTo>
                  <a:lnTo>
                    <a:pt x="551971" y="5930899"/>
                  </a:lnTo>
                  <a:lnTo>
                    <a:pt x="525787" y="5968999"/>
                  </a:lnTo>
                  <a:lnTo>
                    <a:pt x="500196" y="6007099"/>
                  </a:lnTo>
                  <a:lnTo>
                    <a:pt x="475206" y="6045199"/>
                  </a:lnTo>
                  <a:lnTo>
                    <a:pt x="450822" y="6083299"/>
                  </a:lnTo>
                  <a:lnTo>
                    <a:pt x="427052" y="6121399"/>
                  </a:lnTo>
                  <a:lnTo>
                    <a:pt x="403904" y="6159499"/>
                  </a:lnTo>
                  <a:lnTo>
                    <a:pt x="381383" y="6197599"/>
                  </a:lnTo>
                  <a:lnTo>
                    <a:pt x="359498" y="6235699"/>
                  </a:lnTo>
                  <a:lnTo>
                    <a:pt x="338254" y="6273799"/>
                  </a:lnTo>
                  <a:lnTo>
                    <a:pt x="317660" y="6324599"/>
                  </a:lnTo>
                  <a:lnTo>
                    <a:pt x="297721" y="6362699"/>
                  </a:lnTo>
                  <a:lnTo>
                    <a:pt x="278446" y="6400799"/>
                  </a:lnTo>
                  <a:lnTo>
                    <a:pt x="259840" y="6438899"/>
                  </a:lnTo>
                  <a:lnTo>
                    <a:pt x="241912" y="6489699"/>
                  </a:lnTo>
                  <a:lnTo>
                    <a:pt x="224668" y="6527799"/>
                  </a:lnTo>
                  <a:lnTo>
                    <a:pt x="208115" y="6565899"/>
                  </a:lnTo>
                  <a:lnTo>
                    <a:pt x="192260" y="6616699"/>
                  </a:lnTo>
                  <a:lnTo>
                    <a:pt x="177110" y="6654799"/>
                  </a:lnTo>
                  <a:lnTo>
                    <a:pt x="162672" y="6692899"/>
                  </a:lnTo>
                  <a:lnTo>
                    <a:pt x="148954" y="6743699"/>
                  </a:lnTo>
                  <a:lnTo>
                    <a:pt x="135961" y="6781799"/>
                  </a:lnTo>
                  <a:lnTo>
                    <a:pt x="123702" y="6832599"/>
                  </a:lnTo>
                  <a:lnTo>
                    <a:pt x="112183" y="6870699"/>
                  </a:lnTo>
                  <a:lnTo>
                    <a:pt x="101411" y="6921499"/>
                  </a:lnTo>
                  <a:lnTo>
                    <a:pt x="91393" y="6959599"/>
                  </a:lnTo>
                  <a:lnTo>
                    <a:pt x="82136" y="7010399"/>
                  </a:lnTo>
                  <a:lnTo>
                    <a:pt x="73648" y="7061199"/>
                  </a:lnTo>
                  <a:lnTo>
                    <a:pt x="65934" y="7099299"/>
                  </a:lnTo>
                  <a:lnTo>
                    <a:pt x="59003" y="7150099"/>
                  </a:lnTo>
                  <a:lnTo>
                    <a:pt x="52861" y="7200899"/>
                  </a:lnTo>
                  <a:lnTo>
                    <a:pt x="47515" y="7238999"/>
                  </a:lnTo>
                  <a:lnTo>
                    <a:pt x="42973" y="7289799"/>
                  </a:lnTo>
                  <a:lnTo>
                    <a:pt x="39240" y="7340599"/>
                  </a:lnTo>
                  <a:lnTo>
                    <a:pt x="36325" y="7391399"/>
                  </a:lnTo>
                  <a:lnTo>
                    <a:pt x="34234" y="7429499"/>
                  </a:lnTo>
                  <a:lnTo>
                    <a:pt x="32974" y="7480299"/>
                  </a:lnTo>
                  <a:lnTo>
                    <a:pt x="32553" y="7531099"/>
                  </a:lnTo>
                  <a:lnTo>
                    <a:pt x="32974" y="7581899"/>
                  </a:lnTo>
                  <a:lnTo>
                    <a:pt x="34234" y="7619999"/>
                  </a:lnTo>
                  <a:lnTo>
                    <a:pt x="36325" y="7670799"/>
                  </a:lnTo>
                  <a:lnTo>
                    <a:pt x="39240" y="7721599"/>
                  </a:lnTo>
                  <a:lnTo>
                    <a:pt x="42973" y="7772399"/>
                  </a:lnTo>
                  <a:lnTo>
                    <a:pt x="47515" y="7810499"/>
                  </a:lnTo>
                  <a:lnTo>
                    <a:pt x="52861" y="7861299"/>
                  </a:lnTo>
                  <a:lnTo>
                    <a:pt x="59003" y="7912099"/>
                  </a:lnTo>
                  <a:lnTo>
                    <a:pt x="65934" y="7950199"/>
                  </a:lnTo>
                  <a:lnTo>
                    <a:pt x="73648" y="8000999"/>
                  </a:lnTo>
                  <a:lnTo>
                    <a:pt x="82136" y="8051799"/>
                  </a:lnTo>
                  <a:lnTo>
                    <a:pt x="91393" y="8089899"/>
                  </a:lnTo>
                  <a:lnTo>
                    <a:pt x="101411" y="8140699"/>
                  </a:lnTo>
                  <a:lnTo>
                    <a:pt x="112183" y="8178799"/>
                  </a:lnTo>
                  <a:lnTo>
                    <a:pt x="123702" y="8229599"/>
                  </a:lnTo>
                  <a:lnTo>
                    <a:pt x="135961" y="8267699"/>
                  </a:lnTo>
                  <a:lnTo>
                    <a:pt x="148954" y="8318499"/>
                  </a:lnTo>
                  <a:lnTo>
                    <a:pt x="162672" y="8356599"/>
                  </a:lnTo>
                  <a:lnTo>
                    <a:pt x="177110" y="8407399"/>
                  </a:lnTo>
                  <a:lnTo>
                    <a:pt x="192260" y="8445499"/>
                  </a:lnTo>
                  <a:lnTo>
                    <a:pt x="208115" y="8496299"/>
                  </a:lnTo>
                  <a:lnTo>
                    <a:pt x="224668" y="8534399"/>
                  </a:lnTo>
                  <a:lnTo>
                    <a:pt x="241912" y="8572499"/>
                  </a:lnTo>
                  <a:lnTo>
                    <a:pt x="259840" y="8623299"/>
                  </a:lnTo>
                  <a:lnTo>
                    <a:pt x="278446" y="8661399"/>
                  </a:lnTo>
                  <a:lnTo>
                    <a:pt x="297721" y="8699499"/>
                  </a:lnTo>
                  <a:lnTo>
                    <a:pt x="317660" y="8737599"/>
                  </a:lnTo>
                  <a:lnTo>
                    <a:pt x="338254" y="8775699"/>
                  </a:lnTo>
                  <a:lnTo>
                    <a:pt x="359498" y="8826499"/>
                  </a:lnTo>
                  <a:lnTo>
                    <a:pt x="381383" y="8864599"/>
                  </a:lnTo>
                  <a:lnTo>
                    <a:pt x="403904" y="8902699"/>
                  </a:lnTo>
                  <a:lnTo>
                    <a:pt x="427052" y="8940799"/>
                  </a:lnTo>
                  <a:lnTo>
                    <a:pt x="450822" y="8978899"/>
                  </a:lnTo>
                  <a:lnTo>
                    <a:pt x="475206" y="9016999"/>
                  </a:lnTo>
                  <a:lnTo>
                    <a:pt x="500196" y="9055099"/>
                  </a:lnTo>
                  <a:lnTo>
                    <a:pt x="525787" y="9093199"/>
                  </a:lnTo>
                  <a:lnTo>
                    <a:pt x="551971" y="9131299"/>
                  </a:lnTo>
                  <a:lnTo>
                    <a:pt x="578740" y="9156699"/>
                  </a:lnTo>
                  <a:lnTo>
                    <a:pt x="606089" y="9194799"/>
                  </a:lnTo>
                  <a:lnTo>
                    <a:pt x="634009" y="9232899"/>
                  </a:lnTo>
                  <a:lnTo>
                    <a:pt x="662495" y="9270999"/>
                  </a:lnTo>
                  <a:lnTo>
                    <a:pt x="691538" y="9296399"/>
                  </a:lnTo>
                  <a:lnTo>
                    <a:pt x="721133" y="9334499"/>
                  </a:lnTo>
                  <a:lnTo>
                    <a:pt x="751271" y="9372599"/>
                  </a:lnTo>
                  <a:lnTo>
                    <a:pt x="781946" y="9397999"/>
                  </a:lnTo>
                  <a:lnTo>
                    <a:pt x="813151" y="9436099"/>
                  </a:lnTo>
                  <a:lnTo>
                    <a:pt x="844880" y="9461499"/>
                  </a:lnTo>
                  <a:lnTo>
                    <a:pt x="877124" y="9499599"/>
                  </a:lnTo>
                  <a:lnTo>
                    <a:pt x="909876" y="9524999"/>
                  </a:lnTo>
                  <a:lnTo>
                    <a:pt x="943131" y="9563099"/>
                  </a:lnTo>
                  <a:lnTo>
                    <a:pt x="976881" y="9588499"/>
                  </a:lnTo>
                  <a:lnTo>
                    <a:pt x="1011119" y="9613899"/>
                  </a:lnTo>
                  <a:lnTo>
                    <a:pt x="1045837" y="9639299"/>
                  </a:lnTo>
                  <a:lnTo>
                    <a:pt x="1081029" y="9677399"/>
                  </a:lnTo>
                  <a:lnTo>
                    <a:pt x="1152807" y="9728199"/>
                  </a:lnTo>
                  <a:lnTo>
                    <a:pt x="1226397" y="9778999"/>
                  </a:lnTo>
                  <a:lnTo>
                    <a:pt x="1301742" y="9829799"/>
                  </a:lnTo>
                  <a:lnTo>
                    <a:pt x="1378786" y="9880599"/>
                  </a:lnTo>
                  <a:lnTo>
                    <a:pt x="1417928" y="9893299"/>
                  </a:lnTo>
                  <a:lnTo>
                    <a:pt x="1497415" y="9944099"/>
                  </a:lnTo>
                  <a:lnTo>
                    <a:pt x="1537747" y="9956799"/>
                  </a:lnTo>
                  <a:lnTo>
                    <a:pt x="1578462" y="9982199"/>
                  </a:lnTo>
                  <a:lnTo>
                    <a:pt x="1619553" y="9994899"/>
                  </a:lnTo>
                  <a:lnTo>
                    <a:pt x="1661012" y="10020299"/>
                  </a:lnTo>
                  <a:lnTo>
                    <a:pt x="1702833" y="10032999"/>
                  </a:lnTo>
                  <a:lnTo>
                    <a:pt x="1745009" y="10058399"/>
                  </a:lnTo>
                  <a:lnTo>
                    <a:pt x="1873595" y="10096499"/>
                  </a:lnTo>
                  <a:lnTo>
                    <a:pt x="1917120" y="10121899"/>
                  </a:lnTo>
                  <a:lnTo>
                    <a:pt x="2049584" y="10159999"/>
                  </a:lnTo>
                  <a:lnTo>
                    <a:pt x="2094346" y="10159999"/>
                  </a:lnTo>
                  <a:lnTo>
                    <a:pt x="2276238" y="10210799"/>
                  </a:lnTo>
                  <a:lnTo>
                    <a:pt x="2322388" y="10210799"/>
                  </a:lnTo>
                  <a:lnTo>
                    <a:pt x="2368794" y="10223499"/>
                  </a:lnTo>
                  <a:close/>
                </a:path>
                <a:path w="2548890" h="10274300">
                  <a:moveTo>
                    <a:pt x="2548447" y="10274299"/>
                  </a:moveTo>
                  <a:lnTo>
                    <a:pt x="2509069" y="10274299"/>
                  </a:lnTo>
                  <a:lnTo>
                    <a:pt x="2461848" y="10261599"/>
                  </a:lnTo>
                  <a:lnTo>
                    <a:pt x="2414860" y="10261599"/>
                  </a:lnTo>
                  <a:lnTo>
                    <a:pt x="2368113" y="10248899"/>
                  </a:lnTo>
                  <a:lnTo>
                    <a:pt x="2321613" y="10248899"/>
                  </a:lnTo>
                  <a:lnTo>
                    <a:pt x="2229383" y="10223499"/>
                  </a:lnTo>
                  <a:lnTo>
                    <a:pt x="2415450" y="10223499"/>
                  </a:lnTo>
                  <a:lnTo>
                    <a:pt x="2462349" y="10236199"/>
                  </a:lnTo>
                  <a:lnTo>
                    <a:pt x="2548447" y="10236199"/>
                  </a:lnTo>
                  <a:lnTo>
                    <a:pt x="2548447" y="10274299"/>
                  </a:lnTo>
                  <a:close/>
                </a:path>
              </a:pathLst>
            </a:custGeom>
            <a:solidFill>
              <a:srgbClr val="6D86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16000" y="5105404"/>
            <a:ext cx="9423400" cy="3502241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marR="5080">
              <a:lnSpc>
                <a:spcPts val="6580"/>
              </a:lnSpc>
              <a:spcBef>
                <a:spcPts val="910"/>
              </a:spcBef>
            </a:pPr>
            <a:r>
              <a:rPr sz="7200" b="1" spc="-25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74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v</a:t>
            </a:r>
            <a:r>
              <a:rPr sz="7200" b="1" spc="-3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sz="7200" b="1" spc="-42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d</a:t>
            </a:r>
            <a:r>
              <a:rPr sz="7200" b="1" spc="-71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-</a:t>
            </a:r>
            <a:r>
              <a:rPr sz="7200" b="1" spc="-153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1</a:t>
            </a:r>
            <a:r>
              <a:rPr sz="7200" b="1" spc="-60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9</a:t>
            </a:r>
            <a:r>
              <a:rPr sz="7200" b="1" spc="-3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7200" b="1" spc="-70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S</a:t>
            </a:r>
            <a:r>
              <a:rPr sz="7200" b="1" spc="-62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a</a:t>
            </a:r>
            <a:r>
              <a:rPr sz="7200" b="1" spc="-56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f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53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sz="7200" b="1" spc="-71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y</a:t>
            </a:r>
            <a:r>
              <a:rPr sz="7200" b="1" spc="-3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7200" b="1" spc="-484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P</a:t>
            </a:r>
            <a:r>
              <a:rPr sz="7200" b="1" spc="-5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r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53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459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30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l  </a:t>
            </a:r>
            <a:r>
              <a:rPr sz="7200" b="1" spc="-1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sz="7200" b="1" spc="-5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r</a:t>
            </a:r>
            <a:r>
              <a:rPr sz="7200" b="1" spc="-62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a</a:t>
            </a:r>
            <a:r>
              <a:rPr sz="7200" b="1" spc="-459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sz="7200" b="1" spc="-82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k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5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r</a:t>
            </a:r>
            <a:r>
              <a:rPr sz="7200" b="1" spc="-3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7200" b="1" spc="-18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U</a:t>
            </a:r>
            <a:r>
              <a:rPr sz="7200" b="1" spc="-5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s</a:t>
            </a:r>
            <a:r>
              <a:rPr sz="7200" b="1" spc="-3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sz="7200" b="1" spc="-55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sz="7200" b="1" spc="-9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g</a:t>
            </a:r>
            <a:r>
              <a:rPr sz="7200" b="1" spc="-3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7200" b="1" spc="-19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434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b</a:t>
            </a:r>
            <a:r>
              <a:rPr sz="7200" b="1" spc="-67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j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459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sz="7200" b="1" spc="-42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  </a:t>
            </a:r>
            <a:r>
              <a:rPr sz="7200" b="1" spc="-34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D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53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459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c</a:t>
            </a:r>
            <a:r>
              <a:rPr sz="7200" b="1" spc="-53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</a:t>
            </a:r>
            <a:r>
              <a:rPr sz="7200" b="1" spc="-3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i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55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n</a:t>
            </a:r>
            <a:r>
              <a:rPr sz="7200" b="1" spc="-3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sz="7200" b="1" spc="-32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M</a:t>
            </a:r>
            <a:r>
              <a:rPr sz="7200" b="1" spc="-48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o</a:t>
            </a:r>
            <a:r>
              <a:rPr sz="7200" b="1" spc="-420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d</a:t>
            </a:r>
            <a:r>
              <a:rPr sz="7200" b="1" spc="-59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e</a:t>
            </a:r>
            <a:r>
              <a:rPr sz="7200" b="1" spc="-305" dirty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l</a:t>
            </a:r>
            <a:endParaRPr sz="7200" dirty="0">
              <a:solidFill>
                <a:schemeClr val="accent5">
                  <a:lumMod val="75000"/>
                </a:schemeClr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58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59249" y="0"/>
            <a:ext cx="8228965" cy="10298430"/>
            <a:chOff x="10059249" y="0"/>
            <a:chExt cx="8228965" cy="10298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9249" y="1837982"/>
              <a:ext cx="8228751" cy="8449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1815" y="0"/>
              <a:ext cx="2558891" cy="198294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784" y="100415"/>
            <a:ext cx="615759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-40" dirty="0">
                <a:solidFill>
                  <a:srgbClr val="3CD97D"/>
                </a:solidFill>
                <a:latin typeface="Verdana"/>
                <a:cs typeface="Verdana"/>
              </a:rPr>
              <a:t>D</a:t>
            </a:r>
            <a:r>
              <a:rPr sz="7800" b="1" spc="-180" dirty="0">
                <a:solidFill>
                  <a:srgbClr val="3CD97D"/>
                </a:solidFill>
                <a:latin typeface="Verdana"/>
                <a:cs typeface="Verdana"/>
              </a:rPr>
              <a:t>e</a:t>
            </a:r>
            <a:r>
              <a:rPr sz="7800" b="1" spc="-370" dirty="0">
                <a:solidFill>
                  <a:srgbClr val="3CD97D"/>
                </a:solidFill>
                <a:latin typeface="Verdana"/>
                <a:cs typeface="Verdana"/>
              </a:rPr>
              <a:t>s</a:t>
            </a:r>
            <a:r>
              <a:rPr sz="7800" b="1" spc="105" dirty="0">
                <a:solidFill>
                  <a:srgbClr val="3CD97D"/>
                </a:solidFill>
                <a:latin typeface="Verdana"/>
                <a:cs typeface="Verdana"/>
              </a:rPr>
              <a:t>c</a:t>
            </a:r>
            <a:r>
              <a:rPr sz="7800" b="1" spc="-430" dirty="0">
                <a:solidFill>
                  <a:srgbClr val="3CD97D"/>
                </a:solidFill>
                <a:latin typeface="Verdana"/>
                <a:cs typeface="Verdana"/>
              </a:rPr>
              <a:t>r</a:t>
            </a:r>
            <a:r>
              <a:rPr sz="7800" b="1" spc="-229" dirty="0">
                <a:solidFill>
                  <a:srgbClr val="3CD97D"/>
                </a:solidFill>
                <a:latin typeface="Verdana"/>
                <a:cs typeface="Verdana"/>
              </a:rPr>
              <a:t>i</a:t>
            </a:r>
            <a:r>
              <a:rPr sz="7800" b="1" spc="-40" dirty="0">
                <a:solidFill>
                  <a:srgbClr val="3CD97D"/>
                </a:solidFill>
                <a:latin typeface="Verdana"/>
                <a:cs typeface="Verdana"/>
              </a:rPr>
              <a:t>p</a:t>
            </a:r>
            <a:r>
              <a:rPr sz="7800" b="1" spc="-75" dirty="0">
                <a:solidFill>
                  <a:srgbClr val="3CD97D"/>
                </a:solidFill>
                <a:latin typeface="Verdana"/>
                <a:cs typeface="Verdana"/>
              </a:rPr>
              <a:t>t</a:t>
            </a:r>
            <a:r>
              <a:rPr sz="7800" b="1" spc="-229" dirty="0">
                <a:solidFill>
                  <a:srgbClr val="3CD97D"/>
                </a:solidFill>
                <a:latin typeface="Verdana"/>
                <a:cs typeface="Verdana"/>
              </a:rPr>
              <a:t>i</a:t>
            </a:r>
            <a:r>
              <a:rPr sz="7800" b="1" spc="-170" dirty="0">
                <a:solidFill>
                  <a:srgbClr val="3CD97D"/>
                </a:solidFill>
                <a:latin typeface="Verdana"/>
                <a:cs typeface="Verdana"/>
              </a:rPr>
              <a:t>o</a:t>
            </a:r>
            <a:r>
              <a:rPr sz="7800" b="1" spc="-130" dirty="0">
                <a:solidFill>
                  <a:srgbClr val="3CD97D"/>
                </a:solidFill>
                <a:latin typeface="Verdana"/>
                <a:cs typeface="Verdana"/>
              </a:rPr>
              <a:t>n</a:t>
            </a:r>
            <a:endParaRPr sz="7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99" y="1837982"/>
            <a:ext cx="9372601" cy="8579528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584200" marR="5080" indent="-571500">
              <a:lnSpc>
                <a:spcPct val="74300"/>
              </a:lnSpc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  <a:cs typeface="Trebuchet MS"/>
              </a:rPr>
              <a:t>The ongoing Coronavirus disease (COVID-19) outbreak has driven health to the top of the priority in our lives, bringing the entire world to a halt. </a:t>
            </a:r>
          </a:p>
          <a:p>
            <a:pPr marL="584200" marR="5080" indent="-571500">
              <a:lnSpc>
                <a:spcPct val="74300"/>
              </a:lnSpc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  <a:cs typeface="Trebuchet MS"/>
              </a:rPr>
              <a:t>Since its inception, our way of life has drastically changed. Life is slowly returning to normal after two years, but no one is fully immune to infection.</a:t>
            </a:r>
          </a:p>
          <a:p>
            <a:pPr marL="584200" marR="5080" indent="-571500">
              <a:lnSpc>
                <a:spcPct val="74300"/>
              </a:lnSpc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  <a:cs typeface="Trebuchet MS"/>
              </a:rPr>
              <a:t>Experts advise that masks and physical separation are necessary even after vaccination. While offices have begun to reopen, the necessity to ensure security in the complexes has become critical. </a:t>
            </a:r>
          </a:p>
          <a:p>
            <a:pPr marL="584200" marR="5080" indent="-571500">
              <a:lnSpc>
                <a:spcPct val="74300"/>
              </a:lnSpc>
              <a:spcBef>
                <a:spcPts val="155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  <a:cs typeface="Trebuchet MS"/>
              </a:rPr>
              <a:t>In this scenario, our main attention should be on following the safety rules so that we can get back to our normal routine as quickly as possible.</a:t>
            </a:r>
            <a:endParaRPr sz="4000" dirty="0">
              <a:latin typeface="+mj-lt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8667750"/>
          </a:xfrm>
          <a:custGeom>
            <a:avLst/>
            <a:gdLst/>
            <a:ahLst/>
            <a:cxnLst/>
            <a:rect l="l" t="t" r="r" b="b"/>
            <a:pathLst>
              <a:path w="18288000" h="8667750">
                <a:moveTo>
                  <a:pt x="0" y="8667652"/>
                </a:moveTo>
                <a:lnTo>
                  <a:pt x="18287998" y="8667652"/>
                </a:lnTo>
                <a:lnTo>
                  <a:pt x="18287998" y="0"/>
                </a:lnTo>
                <a:lnTo>
                  <a:pt x="0" y="0"/>
                </a:lnTo>
                <a:lnTo>
                  <a:pt x="0" y="8667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12358"/>
            <a:ext cx="18288000" cy="9674860"/>
            <a:chOff x="0" y="612358"/>
            <a:chExt cx="18288000" cy="9674860"/>
          </a:xfrm>
        </p:grpSpPr>
        <p:sp>
          <p:nvSpPr>
            <p:cNvPr id="4" name="object 4"/>
            <p:cNvSpPr/>
            <p:nvPr/>
          </p:nvSpPr>
          <p:spPr>
            <a:xfrm>
              <a:off x="0" y="8667652"/>
              <a:ext cx="18288000" cy="1619885"/>
            </a:xfrm>
            <a:custGeom>
              <a:avLst/>
              <a:gdLst/>
              <a:ahLst/>
              <a:cxnLst/>
              <a:rect l="l" t="t" r="r" b="b"/>
              <a:pathLst>
                <a:path w="18288000" h="1619884">
                  <a:moveTo>
                    <a:pt x="18287998" y="1619347"/>
                  </a:moveTo>
                  <a:lnTo>
                    <a:pt x="0" y="1619347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619347"/>
                  </a:lnTo>
                  <a:close/>
                </a:path>
              </a:pathLst>
            </a:custGeom>
            <a:solidFill>
              <a:srgbClr val="F2F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660204"/>
              <a:ext cx="18288000" cy="15240"/>
            </a:xfrm>
            <a:custGeom>
              <a:avLst/>
              <a:gdLst/>
              <a:ahLst/>
              <a:cxnLst/>
              <a:rect l="l" t="t" r="r" b="b"/>
              <a:pathLst>
                <a:path w="18288000" h="15240">
                  <a:moveTo>
                    <a:pt x="18287998" y="14898"/>
                  </a:moveTo>
                  <a:lnTo>
                    <a:pt x="0" y="14898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4898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4646" y="612358"/>
              <a:ext cx="3480125" cy="90686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9228" y="629697"/>
              <a:ext cx="2537247" cy="90478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31829" y="1779104"/>
            <a:ext cx="5224780" cy="48856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-635" algn="ctr">
              <a:lnSpc>
                <a:spcPts val="4730"/>
              </a:lnSpc>
              <a:spcBef>
                <a:spcPts val="625"/>
              </a:spcBef>
            </a:pPr>
            <a:r>
              <a:rPr sz="4300" b="1" spc="-260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v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d</a:t>
            </a:r>
            <a:r>
              <a:rPr sz="4300" b="1" spc="195" dirty="0">
                <a:solidFill>
                  <a:srgbClr val="F2F0EC"/>
                </a:solidFill>
                <a:latin typeface="Arial"/>
                <a:cs typeface="Arial"/>
              </a:rPr>
              <a:t>1</a:t>
            </a:r>
            <a:r>
              <a:rPr sz="4300" b="1" spc="200" dirty="0">
                <a:solidFill>
                  <a:srgbClr val="F2F0EC"/>
                </a:solidFill>
                <a:latin typeface="Arial"/>
                <a:cs typeface="Arial"/>
              </a:rPr>
              <a:t>9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380" dirty="0">
                <a:solidFill>
                  <a:srgbClr val="F2F0EC"/>
                </a:solidFill>
                <a:latin typeface="Arial"/>
                <a:cs typeface="Arial"/>
              </a:rPr>
              <a:t>f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45" dirty="0">
                <a:solidFill>
                  <a:srgbClr val="F2F0EC"/>
                </a:solidFill>
                <a:latin typeface="Arial"/>
                <a:cs typeface="Arial"/>
              </a:rPr>
              <a:t>y 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p</a:t>
            </a:r>
            <a:r>
              <a:rPr sz="4300" b="1" spc="50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15" dirty="0">
                <a:solidFill>
                  <a:srgbClr val="F2F0EC"/>
                </a:solidFill>
                <a:latin typeface="Arial"/>
                <a:cs typeface="Arial"/>
              </a:rPr>
              <a:t>l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50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110" dirty="0">
                <a:solidFill>
                  <a:srgbClr val="F2F0EC"/>
                </a:solidFill>
                <a:latin typeface="Arial"/>
                <a:cs typeface="Arial"/>
              </a:rPr>
              <a:t>k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55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35" dirty="0">
                <a:solidFill>
                  <a:srgbClr val="F2F0EC"/>
                </a:solidFill>
                <a:latin typeface="Arial"/>
                <a:cs typeface="Arial"/>
              </a:rPr>
              <a:t>n 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b</a:t>
            </a:r>
            <a:r>
              <a:rPr sz="4300" b="1" spc="30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u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-55" dirty="0">
                <a:solidFill>
                  <a:srgbClr val="F2F0EC"/>
                </a:solidFill>
                <a:latin typeface="Arial"/>
                <a:cs typeface="Arial"/>
              </a:rPr>
              <a:t>d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-55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p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u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b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li</a:t>
            </a:r>
            <a:r>
              <a:rPr sz="4300" b="1" spc="-75" dirty="0">
                <a:solidFill>
                  <a:srgbClr val="F2F0EC"/>
                </a:solidFill>
                <a:latin typeface="Arial"/>
                <a:cs typeface="Arial"/>
              </a:rPr>
              <a:t>c  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50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ea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15" dirty="0">
                <a:solidFill>
                  <a:srgbClr val="F2F0EC"/>
                </a:solidFill>
                <a:latin typeface="Arial"/>
                <a:cs typeface="Arial"/>
              </a:rPr>
              <a:t>,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50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u</a:t>
            </a:r>
            <a:r>
              <a:rPr sz="4300" b="1" spc="50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-70" dirty="0">
                <a:solidFill>
                  <a:srgbClr val="F2F0EC"/>
                </a:solidFill>
                <a:latin typeface="Arial"/>
                <a:cs typeface="Arial"/>
              </a:rPr>
              <a:t>s  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-55" dirty="0">
                <a:solidFill>
                  <a:srgbClr val="F2F0EC"/>
                </a:solidFill>
                <a:latin typeface="Arial"/>
                <a:cs typeface="Arial"/>
              </a:rPr>
              <a:t>d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h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sp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l</a:t>
            </a:r>
            <a:r>
              <a:rPr sz="4300" b="1" spc="-100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-130" dirty="0">
                <a:solidFill>
                  <a:srgbClr val="F2F0EC"/>
                </a:solidFill>
                <a:latin typeface="Arial"/>
                <a:cs typeface="Arial"/>
              </a:rPr>
              <a:t>o  </a:t>
            </a:r>
            <a:r>
              <a:rPr sz="4300" b="1" spc="-25" dirty="0">
                <a:solidFill>
                  <a:srgbClr val="F2F0EC"/>
                </a:solidFill>
                <a:latin typeface="Arial"/>
                <a:cs typeface="Arial"/>
              </a:rPr>
              <a:t>m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55" dirty="0">
                <a:solidFill>
                  <a:srgbClr val="F2F0EC"/>
                </a:solidFill>
                <a:latin typeface="Arial"/>
                <a:cs typeface="Arial"/>
              </a:rPr>
              <a:t>r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380" dirty="0">
                <a:solidFill>
                  <a:srgbClr val="F2F0EC"/>
                </a:solidFill>
                <a:latin typeface="Arial"/>
                <a:cs typeface="Arial"/>
              </a:rPr>
              <a:t>f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30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25" dirty="0">
                <a:solidFill>
                  <a:srgbClr val="F2F0EC"/>
                </a:solidFill>
                <a:latin typeface="Arial"/>
                <a:cs typeface="Arial"/>
              </a:rPr>
              <a:t>m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110" dirty="0">
                <a:solidFill>
                  <a:srgbClr val="F2F0EC"/>
                </a:solidFill>
                <a:latin typeface="Arial"/>
                <a:cs typeface="Arial"/>
              </a:rPr>
              <a:t>k</a:t>
            </a:r>
            <a:r>
              <a:rPr sz="4300" b="1" spc="15" dirty="0">
                <a:solidFill>
                  <a:srgbClr val="F2F0EC"/>
                </a:solidFill>
                <a:latin typeface="Arial"/>
                <a:cs typeface="Arial"/>
              </a:rPr>
              <a:t>, 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15" dirty="0">
                <a:solidFill>
                  <a:srgbClr val="F2F0EC"/>
                </a:solidFill>
                <a:latin typeface="Arial"/>
                <a:cs typeface="Arial"/>
              </a:rPr>
              <a:t>l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d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i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s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a</a:t>
            </a:r>
            <a:r>
              <a:rPr sz="4300" b="1" spc="-60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-114" dirty="0">
                <a:solidFill>
                  <a:srgbClr val="F2F0EC"/>
                </a:solidFill>
                <a:latin typeface="Arial"/>
                <a:cs typeface="Arial"/>
              </a:rPr>
              <a:t>c</a:t>
            </a:r>
            <a:r>
              <a:rPr sz="4300" b="1" spc="20" dirty="0">
                <a:solidFill>
                  <a:srgbClr val="F2F0EC"/>
                </a:solidFill>
                <a:latin typeface="Arial"/>
                <a:cs typeface="Arial"/>
              </a:rPr>
              <a:t>e 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b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465" dirty="0">
                <a:solidFill>
                  <a:srgbClr val="F2F0EC"/>
                </a:solidFill>
                <a:latin typeface="Arial"/>
                <a:cs typeface="Arial"/>
              </a:rPr>
              <a:t>t</a:t>
            </a:r>
            <a:r>
              <a:rPr sz="4300" b="1" spc="20" dirty="0">
                <a:solidFill>
                  <a:srgbClr val="F2F0EC"/>
                </a:solidFill>
                <a:latin typeface="Arial"/>
                <a:cs typeface="Arial"/>
              </a:rPr>
              <a:t>w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ee</a:t>
            </a:r>
            <a:r>
              <a:rPr sz="4300" b="1" spc="-55" dirty="0">
                <a:solidFill>
                  <a:srgbClr val="F2F0EC"/>
                </a:solidFill>
                <a:latin typeface="Arial"/>
                <a:cs typeface="Arial"/>
              </a:rPr>
              <a:t>n</a:t>
            </a:r>
            <a:r>
              <a:rPr sz="4300" b="1" spc="-330" dirty="0">
                <a:solidFill>
                  <a:srgbClr val="F2F0EC"/>
                </a:solidFill>
                <a:latin typeface="Arial"/>
                <a:cs typeface="Arial"/>
              </a:rPr>
              <a:t> 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p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-210" dirty="0">
                <a:solidFill>
                  <a:srgbClr val="F2F0EC"/>
                </a:solidFill>
                <a:latin typeface="Arial"/>
                <a:cs typeface="Arial"/>
              </a:rPr>
              <a:t>o</a:t>
            </a:r>
            <a:r>
              <a:rPr sz="4300" b="1" spc="-105" dirty="0">
                <a:solidFill>
                  <a:srgbClr val="F2F0EC"/>
                </a:solidFill>
                <a:latin typeface="Arial"/>
                <a:cs typeface="Arial"/>
              </a:rPr>
              <a:t>p</a:t>
            </a:r>
            <a:r>
              <a:rPr sz="4300" b="1" spc="10" dirty="0">
                <a:solidFill>
                  <a:srgbClr val="F2F0EC"/>
                </a:solidFill>
                <a:latin typeface="Arial"/>
                <a:cs typeface="Arial"/>
              </a:rPr>
              <a:t>l</a:t>
            </a:r>
            <a:r>
              <a:rPr sz="4300" b="1" spc="25" dirty="0">
                <a:solidFill>
                  <a:srgbClr val="F2F0EC"/>
                </a:solidFill>
                <a:latin typeface="Arial"/>
                <a:cs typeface="Arial"/>
              </a:rPr>
              <a:t>e</a:t>
            </a:r>
            <a:r>
              <a:rPr sz="4300" b="1" spc="15" dirty="0">
                <a:solidFill>
                  <a:srgbClr val="F2F0EC"/>
                </a:solidFill>
                <a:latin typeface="Arial"/>
                <a:cs typeface="Arial"/>
              </a:rPr>
              <a:t>.</a:t>
            </a:r>
            <a:endParaRPr sz="4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75505" y="345850"/>
            <a:ext cx="4396740" cy="66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b="1" spc="-165" dirty="0">
                <a:solidFill>
                  <a:srgbClr val="F53334"/>
                </a:solidFill>
                <a:latin typeface="Arial"/>
                <a:cs typeface="Arial"/>
              </a:rPr>
              <a:t>T</a:t>
            </a:r>
            <a:r>
              <a:rPr sz="4150" b="1" spc="-355" dirty="0">
                <a:solidFill>
                  <a:srgbClr val="F53334"/>
                </a:solidFill>
                <a:latin typeface="Arial"/>
                <a:cs typeface="Arial"/>
              </a:rPr>
              <a:t>R</a:t>
            </a:r>
            <a:r>
              <a:rPr sz="4150" b="1" spc="-105" dirty="0">
                <a:solidFill>
                  <a:srgbClr val="F53334"/>
                </a:solidFill>
                <a:latin typeface="Arial"/>
                <a:cs typeface="Arial"/>
              </a:rPr>
              <a:t>Y</a:t>
            </a:r>
            <a:r>
              <a:rPr sz="4150" b="1" spc="90" dirty="0">
                <a:solidFill>
                  <a:srgbClr val="F53334"/>
                </a:solidFill>
                <a:latin typeface="Arial"/>
                <a:cs typeface="Arial"/>
              </a:rPr>
              <a:t>I</a:t>
            </a:r>
            <a:r>
              <a:rPr sz="4150" b="1" spc="-125" dirty="0">
                <a:solidFill>
                  <a:srgbClr val="F53334"/>
                </a:solidFill>
                <a:latin typeface="Arial"/>
                <a:cs typeface="Arial"/>
              </a:rPr>
              <a:t>N</a:t>
            </a:r>
            <a:r>
              <a:rPr sz="4150" b="1" spc="-390" dirty="0">
                <a:solidFill>
                  <a:srgbClr val="F53334"/>
                </a:solidFill>
                <a:latin typeface="Arial"/>
                <a:cs typeface="Arial"/>
              </a:rPr>
              <a:t>G</a:t>
            </a:r>
            <a:r>
              <a:rPr sz="4150" b="1" spc="-320" dirty="0">
                <a:solidFill>
                  <a:srgbClr val="F53334"/>
                </a:solidFill>
                <a:latin typeface="Arial"/>
                <a:cs typeface="Arial"/>
              </a:rPr>
              <a:t> </a:t>
            </a:r>
            <a:r>
              <a:rPr sz="4150" b="1" spc="-165" dirty="0">
                <a:solidFill>
                  <a:srgbClr val="F53334"/>
                </a:solidFill>
                <a:latin typeface="Arial"/>
                <a:cs typeface="Arial"/>
              </a:rPr>
              <a:t>T</a:t>
            </a:r>
            <a:r>
              <a:rPr sz="4150" b="1" spc="-390" dirty="0">
                <a:solidFill>
                  <a:srgbClr val="F53334"/>
                </a:solidFill>
                <a:latin typeface="Arial"/>
                <a:cs typeface="Arial"/>
              </a:rPr>
              <a:t>O</a:t>
            </a:r>
            <a:r>
              <a:rPr sz="4150" b="1" spc="-320" dirty="0">
                <a:solidFill>
                  <a:srgbClr val="F53334"/>
                </a:solidFill>
                <a:latin typeface="Arial"/>
                <a:cs typeface="Arial"/>
              </a:rPr>
              <a:t> </a:t>
            </a:r>
            <a:r>
              <a:rPr sz="4150" b="1" spc="-105" dirty="0">
                <a:solidFill>
                  <a:srgbClr val="F53334"/>
                </a:solidFill>
                <a:latin typeface="Arial"/>
                <a:cs typeface="Arial"/>
              </a:rPr>
              <a:t>S</a:t>
            </a:r>
            <a:r>
              <a:rPr sz="4150" b="1" spc="-395" dirty="0">
                <a:solidFill>
                  <a:srgbClr val="F53334"/>
                </a:solidFill>
                <a:latin typeface="Arial"/>
                <a:cs typeface="Arial"/>
              </a:rPr>
              <a:t>O</a:t>
            </a:r>
            <a:r>
              <a:rPr sz="4150" b="1" spc="-330" dirty="0">
                <a:solidFill>
                  <a:srgbClr val="F53334"/>
                </a:solidFill>
                <a:latin typeface="Arial"/>
                <a:cs typeface="Arial"/>
              </a:rPr>
              <a:t>L</a:t>
            </a:r>
            <a:r>
              <a:rPr sz="4150" b="1" spc="-60" dirty="0">
                <a:solidFill>
                  <a:srgbClr val="F53334"/>
                </a:solidFill>
                <a:latin typeface="Arial"/>
                <a:cs typeface="Arial"/>
              </a:rPr>
              <a:t>V</a:t>
            </a:r>
            <a:r>
              <a:rPr sz="4150" b="1" spc="-350" dirty="0">
                <a:solidFill>
                  <a:srgbClr val="F53334"/>
                </a:solidFill>
                <a:latin typeface="Arial"/>
                <a:cs typeface="Arial"/>
              </a:rPr>
              <a:t>E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568" y="5543696"/>
            <a:ext cx="190499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568" y="6439046"/>
            <a:ext cx="190499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568" y="7334396"/>
            <a:ext cx="190499" cy="19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1221" y="5049450"/>
            <a:ext cx="9565640" cy="271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5050" b="1" spc="-45" dirty="0">
                <a:solidFill>
                  <a:srgbClr val="FFFFFF"/>
                </a:solidFill>
                <a:latin typeface="Roboto"/>
                <a:cs typeface="Roboto"/>
              </a:rPr>
              <a:t>YOLO</a:t>
            </a:r>
            <a:r>
              <a:rPr sz="5050" b="1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5050" b="1" dirty="0">
                <a:solidFill>
                  <a:srgbClr val="FFFFFF"/>
                </a:solidFill>
                <a:latin typeface="Roboto"/>
                <a:cs typeface="Roboto"/>
              </a:rPr>
              <a:t>Object</a:t>
            </a:r>
            <a:r>
              <a:rPr sz="5050" b="1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5050" b="1" dirty="0">
                <a:solidFill>
                  <a:srgbClr val="FFFFFF"/>
                </a:solidFill>
                <a:latin typeface="Roboto"/>
                <a:cs typeface="Roboto"/>
              </a:rPr>
              <a:t>detection</a:t>
            </a:r>
            <a:r>
              <a:rPr sz="5050" b="1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5050" b="1" spc="10" dirty="0">
                <a:solidFill>
                  <a:srgbClr val="FFFFFF"/>
                </a:solidFill>
                <a:latin typeface="Roboto"/>
                <a:cs typeface="Roboto"/>
              </a:rPr>
              <a:t>Algorithm </a:t>
            </a:r>
            <a:r>
              <a:rPr sz="5050" b="1" spc="-1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5050" b="1" spc="-25" dirty="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endParaRPr sz="5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5050" b="1" dirty="0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r>
              <a:rPr sz="5050" b="1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5050" b="1" spc="-5" dirty="0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endParaRPr sz="505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0"/>
            <a:ext cx="6172199" cy="1028699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07922" y="1818868"/>
            <a:ext cx="4719320" cy="273939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28090" marR="5080" indent="-1216025">
              <a:lnSpc>
                <a:spcPts val="6900"/>
              </a:lnSpc>
              <a:spcBef>
                <a:spcPts val="885"/>
              </a:spcBef>
            </a:pPr>
            <a:r>
              <a:rPr sz="6300" b="1" spc="270" dirty="0">
                <a:solidFill>
                  <a:srgbClr val="FF904D"/>
                </a:solidFill>
                <a:latin typeface="Tahoma"/>
                <a:cs typeface="Tahoma"/>
              </a:rPr>
              <a:t>T</a:t>
            </a:r>
            <a:r>
              <a:rPr sz="6300" b="1" spc="35" dirty="0">
                <a:solidFill>
                  <a:srgbClr val="FF904D"/>
                </a:solidFill>
                <a:latin typeface="Tahoma"/>
                <a:cs typeface="Tahoma"/>
              </a:rPr>
              <a:t>e</a:t>
            </a:r>
            <a:r>
              <a:rPr sz="6300" b="1" spc="509" dirty="0">
                <a:solidFill>
                  <a:srgbClr val="FF904D"/>
                </a:solidFill>
                <a:latin typeface="Tahoma"/>
                <a:cs typeface="Tahoma"/>
              </a:rPr>
              <a:t>c</a:t>
            </a:r>
            <a:r>
              <a:rPr sz="6300" b="1" spc="-110" dirty="0">
                <a:solidFill>
                  <a:srgbClr val="FF904D"/>
                </a:solidFill>
                <a:latin typeface="Tahoma"/>
                <a:cs typeface="Tahoma"/>
              </a:rPr>
              <a:t>hn</a:t>
            </a:r>
            <a:r>
              <a:rPr sz="6300" b="1" spc="65" dirty="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sz="6300" b="1" spc="-250" dirty="0">
                <a:solidFill>
                  <a:srgbClr val="FF904D"/>
                </a:solidFill>
                <a:latin typeface="Tahoma"/>
                <a:cs typeface="Tahoma"/>
              </a:rPr>
              <a:t>l</a:t>
            </a:r>
            <a:r>
              <a:rPr sz="6300" b="1" spc="65" dirty="0">
                <a:solidFill>
                  <a:srgbClr val="FF904D"/>
                </a:solidFill>
                <a:latin typeface="Tahoma"/>
                <a:cs typeface="Tahoma"/>
              </a:rPr>
              <a:t>o</a:t>
            </a:r>
            <a:r>
              <a:rPr sz="6300" b="1" spc="130" dirty="0">
                <a:solidFill>
                  <a:srgbClr val="FF904D"/>
                </a:solidFill>
                <a:latin typeface="Tahoma"/>
                <a:cs typeface="Tahoma"/>
              </a:rPr>
              <a:t>g</a:t>
            </a:r>
            <a:r>
              <a:rPr sz="6300" b="1" spc="20" dirty="0">
                <a:solidFill>
                  <a:srgbClr val="FF904D"/>
                </a:solidFill>
                <a:latin typeface="Tahoma"/>
                <a:cs typeface="Tahoma"/>
              </a:rPr>
              <a:t>y  </a:t>
            </a:r>
            <a:r>
              <a:rPr sz="6300" b="1" spc="-40" dirty="0">
                <a:solidFill>
                  <a:srgbClr val="FF904D"/>
                </a:solidFill>
                <a:latin typeface="Tahoma"/>
                <a:cs typeface="Tahoma"/>
              </a:rPr>
              <a:t>and</a:t>
            </a:r>
            <a:endParaRPr sz="6300">
              <a:latin typeface="Tahoma"/>
              <a:cs typeface="Tahoma"/>
            </a:endParaRPr>
          </a:p>
          <a:p>
            <a:pPr marL="417830">
              <a:lnSpc>
                <a:spcPts val="6780"/>
              </a:lnSpc>
            </a:pPr>
            <a:r>
              <a:rPr sz="6300" b="1" spc="-5" dirty="0">
                <a:solidFill>
                  <a:srgbClr val="FF904D"/>
                </a:solidFill>
                <a:latin typeface="Tahoma"/>
                <a:cs typeface="Tahoma"/>
              </a:rPr>
              <a:t>Algorithm</a:t>
            </a:r>
            <a:endParaRPr sz="6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CC9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336933"/>
            <a:ext cx="2401570" cy="1950085"/>
            <a:chOff x="0" y="8336933"/>
            <a:chExt cx="2401570" cy="1950085"/>
          </a:xfrm>
        </p:grpSpPr>
        <p:sp>
          <p:nvSpPr>
            <p:cNvPr id="4" name="object 4"/>
            <p:cNvSpPr/>
            <p:nvPr/>
          </p:nvSpPr>
          <p:spPr>
            <a:xfrm>
              <a:off x="0" y="8336933"/>
              <a:ext cx="1874520" cy="1950085"/>
            </a:xfrm>
            <a:custGeom>
              <a:avLst/>
              <a:gdLst/>
              <a:ahLst/>
              <a:cxnLst/>
              <a:rect l="l" t="t" r="r" b="b"/>
              <a:pathLst>
                <a:path w="1874520" h="1950084">
                  <a:moveTo>
                    <a:pt x="1661730" y="1950065"/>
                  </a:moveTo>
                  <a:lnTo>
                    <a:pt x="0" y="1950065"/>
                  </a:lnTo>
                  <a:lnTo>
                    <a:pt x="0" y="166563"/>
                  </a:lnTo>
                  <a:lnTo>
                    <a:pt x="33738" y="147815"/>
                  </a:lnTo>
                  <a:lnTo>
                    <a:pt x="74744" y="126843"/>
                  </a:lnTo>
                  <a:lnTo>
                    <a:pt x="116496" y="107395"/>
                  </a:lnTo>
                  <a:lnTo>
                    <a:pt x="158936" y="89498"/>
                  </a:lnTo>
                  <a:lnTo>
                    <a:pt x="202002" y="73177"/>
                  </a:lnTo>
                  <a:lnTo>
                    <a:pt x="245640" y="58453"/>
                  </a:lnTo>
                  <a:lnTo>
                    <a:pt x="289792" y="45346"/>
                  </a:lnTo>
                  <a:lnTo>
                    <a:pt x="334396" y="33874"/>
                  </a:lnTo>
                  <a:lnTo>
                    <a:pt x="379389" y="24053"/>
                  </a:lnTo>
                  <a:lnTo>
                    <a:pt x="424713" y="15896"/>
                  </a:lnTo>
                  <a:lnTo>
                    <a:pt x="470309" y="9414"/>
                  </a:lnTo>
                  <a:lnTo>
                    <a:pt x="516113" y="4615"/>
                  </a:lnTo>
                  <a:lnTo>
                    <a:pt x="562059" y="1507"/>
                  </a:lnTo>
                  <a:lnTo>
                    <a:pt x="608089" y="94"/>
                  </a:lnTo>
                  <a:lnTo>
                    <a:pt x="623442" y="0"/>
                  </a:lnTo>
                  <a:lnTo>
                    <a:pt x="638794" y="94"/>
                  </a:lnTo>
                  <a:lnTo>
                    <a:pt x="684824" y="1507"/>
                  </a:lnTo>
                  <a:lnTo>
                    <a:pt x="730770" y="4615"/>
                  </a:lnTo>
                  <a:lnTo>
                    <a:pt x="776574" y="9414"/>
                  </a:lnTo>
                  <a:lnTo>
                    <a:pt x="822170" y="15896"/>
                  </a:lnTo>
                  <a:lnTo>
                    <a:pt x="867494" y="24053"/>
                  </a:lnTo>
                  <a:lnTo>
                    <a:pt x="912487" y="33874"/>
                  </a:lnTo>
                  <a:lnTo>
                    <a:pt x="957091" y="45346"/>
                  </a:lnTo>
                  <a:lnTo>
                    <a:pt x="1001243" y="58453"/>
                  </a:lnTo>
                  <a:lnTo>
                    <a:pt x="1044881" y="73177"/>
                  </a:lnTo>
                  <a:lnTo>
                    <a:pt x="1087947" y="89498"/>
                  </a:lnTo>
                  <a:lnTo>
                    <a:pt x="1130387" y="107395"/>
                  </a:lnTo>
                  <a:lnTo>
                    <a:pt x="1172139" y="126843"/>
                  </a:lnTo>
                  <a:lnTo>
                    <a:pt x="1213145" y="147815"/>
                  </a:lnTo>
                  <a:lnTo>
                    <a:pt x="1253352" y="170283"/>
                  </a:lnTo>
                  <a:lnTo>
                    <a:pt x="1292708" y="194218"/>
                  </a:lnTo>
                  <a:lnTo>
                    <a:pt x="1331157" y="219586"/>
                  </a:lnTo>
                  <a:lnTo>
                    <a:pt x="1368644" y="246352"/>
                  </a:lnTo>
                  <a:lnTo>
                    <a:pt x="1405122" y="274480"/>
                  </a:lnTo>
                  <a:lnTo>
                    <a:pt x="1440542" y="303935"/>
                  </a:lnTo>
                  <a:lnTo>
                    <a:pt x="1474855" y="334674"/>
                  </a:lnTo>
                  <a:lnTo>
                    <a:pt x="1508012" y="366655"/>
                  </a:lnTo>
                  <a:lnTo>
                    <a:pt x="1539970" y="399835"/>
                  </a:lnTo>
                  <a:lnTo>
                    <a:pt x="1570688" y="434171"/>
                  </a:lnTo>
                  <a:lnTo>
                    <a:pt x="1600122" y="469616"/>
                  </a:lnTo>
                  <a:lnTo>
                    <a:pt x="1628231" y="506119"/>
                  </a:lnTo>
                  <a:lnTo>
                    <a:pt x="1654978" y="543632"/>
                  </a:lnTo>
                  <a:lnTo>
                    <a:pt x="1680329" y="582107"/>
                  </a:lnTo>
                  <a:lnTo>
                    <a:pt x="1704247" y="621490"/>
                  </a:lnTo>
                  <a:lnTo>
                    <a:pt x="1726699" y="661726"/>
                  </a:lnTo>
                  <a:lnTo>
                    <a:pt x="1747656" y="702760"/>
                  </a:lnTo>
                  <a:lnTo>
                    <a:pt x="1767091" y="744541"/>
                  </a:lnTo>
                  <a:lnTo>
                    <a:pt x="1784976" y="787010"/>
                  </a:lnTo>
                  <a:lnTo>
                    <a:pt x="1801286" y="830106"/>
                  </a:lnTo>
                  <a:lnTo>
                    <a:pt x="1816000" y="873774"/>
                  </a:lnTo>
                  <a:lnTo>
                    <a:pt x="1829098" y="917957"/>
                  </a:lnTo>
                  <a:lnTo>
                    <a:pt x="1840561" y="962592"/>
                  </a:lnTo>
                  <a:lnTo>
                    <a:pt x="1850376" y="1007617"/>
                  </a:lnTo>
                  <a:lnTo>
                    <a:pt x="1858527" y="1052972"/>
                  </a:lnTo>
                  <a:lnTo>
                    <a:pt x="1865005" y="1098600"/>
                  </a:lnTo>
                  <a:lnTo>
                    <a:pt x="1869800" y="1144435"/>
                  </a:lnTo>
                  <a:lnTo>
                    <a:pt x="1872906" y="1190413"/>
                  </a:lnTo>
                  <a:lnTo>
                    <a:pt x="1874319" y="1236475"/>
                  </a:lnTo>
                  <a:lnTo>
                    <a:pt x="1874319" y="1267201"/>
                  </a:lnTo>
                  <a:lnTo>
                    <a:pt x="1874036" y="1282560"/>
                  </a:lnTo>
                  <a:lnTo>
                    <a:pt x="1872059" y="1328603"/>
                  </a:lnTo>
                  <a:lnTo>
                    <a:pt x="1868389" y="1374540"/>
                  </a:lnTo>
                  <a:lnTo>
                    <a:pt x="1863033" y="1420310"/>
                  </a:lnTo>
                  <a:lnTo>
                    <a:pt x="1855996" y="1465855"/>
                  </a:lnTo>
                  <a:lnTo>
                    <a:pt x="1847288" y="1511109"/>
                  </a:lnTo>
                  <a:lnTo>
                    <a:pt x="1836923" y="1556010"/>
                  </a:lnTo>
                  <a:lnTo>
                    <a:pt x="1824913" y="1600499"/>
                  </a:lnTo>
                  <a:lnTo>
                    <a:pt x="1811274" y="1644517"/>
                  </a:lnTo>
                  <a:lnTo>
                    <a:pt x="1796025" y="1688003"/>
                  </a:lnTo>
                  <a:lnTo>
                    <a:pt x="1779188" y="1730896"/>
                  </a:lnTo>
                  <a:lnTo>
                    <a:pt x="1760785" y="1773140"/>
                  </a:lnTo>
                  <a:lnTo>
                    <a:pt x="1740839" y="1814679"/>
                  </a:lnTo>
                  <a:lnTo>
                    <a:pt x="1719379" y="1855455"/>
                  </a:lnTo>
                  <a:lnTo>
                    <a:pt x="1696435" y="1895412"/>
                  </a:lnTo>
                  <a:lnTo>
                    <a:pt x="1672037" y="1934496"/>
                  </a:lnTo>
                  <a:lnTo>
                    <a:pt x="1661730" y="1950065"/>
                  </a:lnTo>
                  <a:close/>
                </a:path>
              </a:pathLst>
            </a:custGeom>
            <a:solidFill>
              <a:srgbClr val="B675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467318"/>
              <a:ext cx="834390" cy="819785"/>
            </a:xfrm>
            <a:custGeom>
              <a:avLst/>
              <a:gdLst/>
              <a:ahLst/>
              <a:cxnLst/>
              <a:rect l="l" t="t" r="r" b="b"/>
              <a:pathLst>
                <a:path w="834390" h="819784">
                  <a:moveTo>
                    <a:pt x="0" y="136278"/>
                  </a:moveTo>
                  <a:lnTo>
                    <a:pt x="0" y="14825"/>
                  </a:lnTo>
                  <a:lnTo>
                    <a:pt x="14814" y="0"/>
                  </a:lnTo>
                  <a:lnTo>
                    <a:pt x="136184" y="121453"/>
                  </a:lnTo>
                  <a:lnTo>
                    <a:pt x="14814" y="121453"/>
                  </a:lnTo>
                  <a:lnTo>
                    <a:pt x="0" y="136278"/>
                  </a:lnTo>
                  <a:close/>
                </a:path>
                <a:path w="834390" h="819784">
                  <a:moveTo>
                    <a:pt x="833927" y="819680"/>
                  </a:moveTo>
                  <a:lnTo>
                    <a:pt x="712558" y="819680"/>
                  </a:lnTo>
                  <a:lnTo>
                    <a:pt x="14814" y="121453"/>
                  </a:lnTo>
                  <a:lnTo>
                    <a:pt x="136184" y="121453"/>
                  </a:lnTo>
                  <a:lnTo>
                    <a:pt x="833927" y="819680"/>
                  </a:lnTo>
                  <a:close/>
                </a:path>
              </a:pathLst>
            </a:custGeom>
            <a:solidFill>
              <a:srgbClr val="6D44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878" y="8869031"/>
              <a:ext cx="2230755" cy="381635"/>
            </a:xfrm>
            <a:custGeom>
              <a:avLst/>
              <a:gdLst/>
              <a:ahLst/>
              <a:cxnLst/>
              <a:rect l="l" t="t" r="r" b="b"/>
              <a:pathLst>
                <a:path w="2230755" h="381634">
                  <a:moveTo>
                    <a:pt x="2230132" y="351002"/>
                  </a:moveTo>
                  <a:lnTo>
                    <a:pt x="2208644" y="347129"/>
                  </a:lnTo>
                  <a:lnTo>
                    <a:pt x="2191385" y="336651"/>
                  </a:lnTo>
                  <a:lnTo>
                    <a:pt x="2176615" y="321348"/>
                  </a:lnTo>
                  <a:lnTo>
                    <a:pt x="2146160" y="281622"/>
                  </a:lnTo>
                  <a:lnTo>
                    <a:pt x="2126716" y="262216"/>
                  </a:lnTo>
                  <a:lnTo>
                    <a:pt x="2102269" y="248119"/>
                  </a:lnTo>
                  <a:lnTo>
                    <a:pt x="2070836" y="242671"/>
                  </a:lnTo>
                  <a:lnTo>
                    <a:pt x="2039416" y="248119"/>
                  </a:lnTo>
                  <a:lnTo>
                    <a:pt x="2014969" y="262216"/>
                  </a:lnTo>
                  <a:lnTo>
                    <a:pt x="1995512" y="281622"/>
                  </a:lnTo>
                  <a:lnTo>
                    <a:pt x="1965071" y="321348"/>
                  </a:lnTo>
                  <a:lnTo>
                    <a:pt x="1950300" y="336651"/>
                  </a:lnTo>
                  <a:lnTo>
                    <a:pt x="1933041" y="347129"/>
                  </a:lnTo>
                  <a:lnTo>
                    <a:pt x="1911553" y="351002"/>
                  </a:lnTo>
                  <a:lnTo>
                    <a:pt x="1890077" y="347129"/>
                  </a:lnTo>
                  <a:lnTo>
                    <a:pt x="1872818" y="336651"/>
                  </a:lnTo>
                  <a:lnTo>
                    <a:pt x="1858035" y="321348"/>
                  </a:lnTo>
                  <a:lnTo>
                    <a:pt x="1827593" y="281622"/>
                  </a:lnTo>
                  <a:lnTo>
                    <a:pt x="1808137" y="262216"/>
                  </a:lnTo>
                  <a:lnTo>
                    <a:pt x="1783689" y="248119"/>
                  </a:lnTo>
                  <a:lnTo>
                    <a:pt x="1752269" y="242671"/>
                  </a:lnTo>
                  <a:lnTo>
                    <a:pt x="1720850" y="248119"/>
                  </a:lnTo>
                  <a:lnTo>
                    <a:pt x="1696402" y="262216"/>
                  </a:lnTo>
                  <a:lnTo>
                    <a:pt x="1676946" y="281622"/>
                  </a:lnTo>
                  <a:lnTo>
                    <a:pt x="1646504" y="321348"/>
                  </a:lnTo>
                  <a:lnTo>
                    <a:pt x="1631734" y="336651"/>
                  </a:lnTo>
                  <a:lnTo>
                    <a:pt x="1614462" y="347129"/>
                  </a:lnTo>
                  <a:lnTo>
                    <a:pt x="1592986" y="351002"/>
                  </a:lnTo>
                  <a:lnTo>
                    <a:pt x="1571510" y="347129"/>
                  </a:lnTo>
                  <a:lnTo>
                    <a:pt x="1554238" y="336651"/>
                  </a:lnTo>
                  <a:lnTo>
                    <a:pt x="1539468" y="321348"/>
                  </a:lnTo>
                  <a:lnTo>
                    <a:pt x="1509014" y="281622"/>
                  </a:lnTo>
                  <a:lnTo>
                    <a:pt x="1489570" y="262216"/>
                  </a:lnTo>
                  <a:lnTo>
                    <a:pt x="1465122" y="248119"/>
                  </a:lnTo>
                  <a:lnTo>
                    <a:pt x="1433690" y="242671"/>
                  </a:lnTo>
                  <a:lnTo>
                    <a:pt x="1402270" y="248119"/>
                  </a:lnTo>
                  <a:lnTo>
                    <a:pt x="1377835" y="262216"/>
                  </a:lnTo>
                  <a:lnTo>
                    <a:pt x="1358379" y="281622"/>
                  </a:lnTo>
                  <a:lnTo>
                    <a:pt x="1327937" y="321348"/>
                  </a:lnTo>
                  <a:lnTo>
                    <a:pt x="1313167" y="336651"/>
                  </a:lnTo>
                  <a:lnTo>
                    <a:pt x="1295908" y="347129"/>
                  </a:lnTo>
                  <a:lnTo>
                    <a:pt x="1274432" y="351002"/>
                  </a:lnTo>
                  <a:lnTo>
                    <a:pt x="1252956" y="347129"/>
                  </a:lnTo>
                  <a:lnTo>
                    <a:pt x="1235697" y="336651"/>
                  </a:lnTo>
                  <a:lnTo>
                    <a:pt x="1220914" y="321348"/>
                  </a:lnTo>
                  <a:lnTo>
                    <a:pt x="1190472" y="281622"/>
                  </a:lnTo>
                  <a:lnTo>
                    <a:pt x="1171016" y="262216"/>
                  </a:lnTo>
                  <a:lnTo>
                    <a:pt x="1146568" y="248119"/>
                  </a:lnTo>
                  <a:lnTo>
                    <a:pt x="1115148" y="242671"/>
                  </a:lnTo>
                  <a:lnTo>
                    <a:pt x="1083729" y="248119"/>
                  </a:lnTo>
                  <a:lnTo>
                    <a:pt x="1059281" y="262216"/>
                  </a:lnTo>
                  <a:lnTo>
                    <a:pt x="1039825" y="281622"/>
                  </a:lnTo>
                  <a:lnTo>
                    <a:pt x="1009383" y="321348"/>
                  </a:lnTo>
                  <a:lnTo>
                    <a:pt x="994613" y="336651"/>
                  </a:lnTo>
                  <a:lnTo>
                    <a:pt x="977341" y="347129"/>
                  </a:lnTo>
                  <a:lnTo>
                    <a:pt x="955865" y="351002"/>
                  </a:lnTo>
                  <a:lnTo>
                    <a:pt x="934389" y="347129"/>
                  </a:lnTo>
                  <a:lnTo>
                    <a:pt x="917117" y="336651"/>
                  </a:lnTo>
                  <a:lnTo>
                    <a:pt x="902347" y="321348"/>
                  </a:lnTo>
                  <a:lnTo>
                    <a:pt x="871893" y="281622"/>
                  </a:lnTo>
                  <a:lnTo>
                    <a:pt x="852436" y="262216"/>
                  </a:lnTo>
                  <a:lnTo>
                    <a:pt x="827989" y="248119"/>
                  </a:lnTo>
                  <a:lnTo>
                    <a:pt x="796569" y="242671"/>
                  </a:lnTo>
                  <a:lnTo>
                    <a:pt x="765136" y="248119"/>
                  </a:lnTo>
                  <a:lnTo>
                    <a:pt x="740689" y="262216"/>
                  </a:lnTo>
                  <a:lnTo>
                    <a:pt x="721233" y="281622"/>
                  </a:lnTo>
                  <a:lnTo>
                    <a:pt x="690791" y="321348"/>
                  </a:lnTo>
                  <a:lnTo>
                    <a:pt x="676008" y="336651"/>
                  </a:lnTo>
                  <a:lnTo>
                    <a:pt x="658749" y="347129"/>
                  </a:lnTo>
                  <a:lnTo>
                    <a:pt x="637260" y="351002"/>
                  </a:lnTo>
                  <a:lnTo>
                    <a:pt x="615784" y="347129"/>
                  </a:lnTo>
                  <a:lnTo>
                    <a:pt x="598525" y="336651"/>
                  </a:lnTo>
                  <a:lnTo>
                    <a:pt x="583742" y="321348"/>
                  </a:lnTo>
                  <a:lnTo>
                    <a:pt x="553288" y="281622"/>
                  </a:lnTo>
                  <a:lnTo>
                    <a:pt x="533844" y="262216"/>
                  </a:lnTo>
                  <a:lnTo>
                    <a:pt x="509384" y="248119"/>
                  </a:lnTo>
                  <a:lnTo>
                    <a:pt x="477964" y="242671"/>
                  </a:lnTo>
                  <a:lnTo>
                    <a:pt x="446532" y="248119"/>
                  </a:lnTo>
                  <a:lnTo>
                    <a:pt x="422084" y="262216"/>
                  </a:lnTo>
                  <a:lnTo>
                    <a:pt x="402640" y="281622"/>
                  </a:lnTo>
                  <a:lnTo>
                    <a:pt x="372186" y="321348"/>
                  </a:lnTo>
                  <a:lnTo>
                    <a:pt x="357403" y="336651"/>
                  </a:lnTo>
                  <a:lnTo>
                    <a:pt x="340144" y="347129"/>
                  </a:lnTo>
                  <a:lnTo>
                    <a:pt x="318655" y="351002"/>
                  </a:lnTo>
                  <a:lnTo>
                    <a:pt x="297180" y="347129"/>
                  </a:lnTo>
                  <a:lnTo>
                    <a:pt x="279908" y="336651"/>
                  </a:lnTo>
                  <a:lnTo>
                    <a:pt x="265125" y="321348"/>
                  </a:lnTo>
                  <a:lnTo>
                    <a:pt x="234670" y="281622"/>
                  </a:lnTo>
                  <a:lnTo>
                    <a:pt x="215214" y="262216"/>
                  </a:lnTo>
                  <a:lnTo>
                    <a:pt x="190754" y="248119"/>
                  </a:lnTo>
                  <a:lnTo>
                    <a:pt x="159334" y="242671"/>
                  </a:lnTo>
                  <a:lnTo>
                    <a:pt x="127901" y="248119"/>
                  </a:lnTo>
                  <a:lnTo>
                    <a:pt x="103441" y="262216"/>
                  </a:lnTo>
                  <a:lnTo>
                    <a:pt x="83985" y="281622"/>
                  </a:lnTo>
                  <a:lnTo>
                    <a:pt x="53530" y="321348"/>
                  </a:lnTo>
                  <a:lnTo>
                    <a:pt x="38747" y="336651"/>
                  </a:lnTo>
                  <a:lnTo>
                    <a:pt x="21475" y="347129"/>
                  </a:lnTo>
                  <a:lnTo>
                    <a:pt x="0" y="351002"/>
                  </a:lnTo>
                  <a:lnTo>
                    <a:pt x="0" y="381101"/>
                  </a:lnTo>
                  <a:lnTo>
                    <a:pt x="31432" y="375653"/>
                  </a:lnTo>
                  <a:lnTo>
                    <a:pt x="55880" y="361543"/>
                  </a:lnTo>
                  <a:lnTo>
                    <a:pt x="75336" y="342150"/>
                  </a:lnTo>
                  <a:lnTo>
                    <a:pt x="105791" y="302425"/>
                  </a:lnTo>
                  <a:lnTo>
                    <a:pt x="120573" y="287121"/>
                  </a:lnTo>
                  <a:lnTo>
                    <a:pt x="137845" y="276644"/>
                  </a:lnTo>
                  <a:lnTo>
                    <a:pt x="159334" y="272757"/>
                  </a:lnTo>
                  <a:lnTo>
                    <a:pt x="180809" y="276644"/>
                  </a:lnTo>
                  <a:lnTo>
                    <a:pt x="198081" y="287121"/>
                  </a:lnTo>
                  <a:lnTo>
                    <a:pt x="212864" y="302425"/>
                  </a:lnTo>
                  <a:lnTo>
                    <a:pt x="243319" y="342150"/>
                  </a:lnTo>
                  <a:lnTo>
                    <a:pt x="262775" y="361543"/>
                  </a:lnTo>
                  <a:lnTo>
                    <a:pt x="287223" y="375653"/>
                  </a:lnTo>
                  <a:lnTo>
                    <a:pt x="318655" y="381101"/>
                  </a:lnTo>
                  <a:lnTo>
                    <a:pt x="350088" y="375653"/>
                  </a:lnTo>
                  <a:lnTo>
                    <a:pt x="374535" y="361543"/>
                  </a:lnTo>
                  <a:lnTo>
                    <a:pt x="393992" y="342138"/>
                  </a:lnTo>
                  <a:lnTo>
                    <a:pt x="424446" y="302412"/>
                  </a:lnTo>
                  <a:lnTo>
                    <a:pt x="439216" y="287108"/>
                  </a:lnTo>
                  <a:lnTo>
                    <a:pt x="456476" y="276644"/>
                  </a:lnTo>
                  <a:lnTo>
                    <a:pt x="477964" y="272757"/>
                  </a:lnTo>
                  <a:lnTo>
                    <a:pt x="499440" y="276644"/>
                  </a:lnTo>
                  <a:lnTo>
                    <a:pt x="516712" y="287121"/>
                  </a:lnTo>
                  <a:lnTo>
                    <a:pt x="531482" y="302425"/>
                  </a:lnTo>
                  <a:lnTo>
                    <a:pt x="561936" y="342150"/>
                  </a:lnTo>
                  <a:lnTo>
                    <a:pt x="581393" y="361543"/>
                  </a:lnTo>
                  <a:lnTo>
                    <a:pt x="605840" y="375653"/>
                  </a:lnTo>
                  <a:lnTo>
                    <a:pt x="637260" y="381101"/>
                  </a:lnTo>
                  <a:lnTo>
                    <a:pt x="668693" y="375653"/>
                  </a:lnTo>
                  <a:lnTo>
                    <a:pt x="693140" y="361543"/>
                  </a:lnTo>
                  <a:lnTo>
                    <a:pt x="712597" y="342138"/>
                  </a:lnTo>
                  <a:lnTo>
                    <a:pt x="743051" y="302412"/>
                  </a:lnTo>
                  <a:lnTo>
                    <a:pt x="757821" y="287108"/>
                  </a:lnTo>
                  <a:lnTo>
                    <a:pt x="775081" y="276644"/>
                  </a:lnTo>
                  <a:lnTo>
                    <a:pt x="796569" y="272757"/>
                  </a:lnTo>
                  <a:lnTo>
                    <a:pt x="818045" y="276644"/>
                  </a:lnTo>
                  <a:lnTo>
                    <a:pt x="835304" y="287121"/>
                  </a:lnTo>
                  <a:lnTo>
                    <a:pt x="850087" y="302425"/>
                  </a:lnTo>
                  <a:lnTo>
                    <a:pt x="880529" y="342138"/>
                  </a:lnTo>
                  <a:lnTo>
                    <a:pt x="899985" y="361543"/>
                  </a:lnTo>
                  <a:lnTo>
                    <a:pt x="924445" y="375653"/>
                  </a:lnTo>
                  <a:lnTo>
                    <a:pt x="955865" y="381101"/>
                  </a:lnTo>
                  <a:lnTo>
                    <a:pt x="987285" y="375653"/>
                  </a:lnTo>
                  <a:lnTo>
                    <a:pt x="1011732" y="361543"/>
                  </a:lnTo>
                  <a:lnTo>
                    <a:pt x="1031189" y="342150"/>
                  </a:lnTo>
                  <a:lnTo>
                    <a:pt x="1061631" y="302412"/>
                  </a:lnTo>
                  <a:lnTo>
                    <a:pt x="1076401" y="287108"/>
                  </a:lnTo>
                  <a:lnTo>
                    <a:pt x="1093673" y="276644"/>
                  </a:lnTo>
                  <a:lnTo>
                    <a:pt x="1115148" y="272757"/>
                  </a:lnTo>
                  <a:lnTo>
                    <a:pt x="1136624" y="276644"/>
                  </a:lnTo>
                  <a:lnTo>
                    <a:pt x="1153896" y="287121"/>
                  </a:lnTo>
                  <a:lnTo>
                    <a:pt x="1168666" y="302425"/>
                  </a:lnTo>
                  <a:lnTo>
                    <a:pt x="1199108" y="342138"/>
                  </a:lnTo>
                  <a:lnTo>
                    <a:pt x="1218565" y="361543"/>
                  </a:lnTo>
                  <a:lnTo>
                    <a:pt x="1243012" y="375653"/>
                  </a:lnTo>
                  <a:lnTo>
                    <a:pt x="1274432" y="381101"/>
                  </a:lnTo>
                  <a:lnTo>
                    <a:pt x="1305852" y="375653"/>
                  </a:lnTo>
                  <a:lnTo>
                    <a:pt x="1330299" y="361543"/>
                  </a:lnTo>
                  <a:lnTo>
                    <a:pt x="1349743" y="342138"/>
                  </a:lnTo>
                  <a:lnTo>
                    <a:pt x="1380185" y="302412"/>
                  </a:lnTo>
                  <a:lnTo>
                    <a:pt x="1394955" y="287108"/>
                  </a:lnTo>
                  <a:lnTo>
                    <a:pt x="1412214" y="276644"/>
                  </a:lnTo>
                  <a:lnTo>
                    <a:pt x="1433690" y="272757"/>
                  </a:lnTo>
                  <a:lnTo>
                    <a:pt x="1455166" y="276644"/>
                  </a:lnTo>
                  <a:lnTo>
                    <a:pt x="1472438" y="287121"/>
                  </a:lnTo>
                  <a:lnTo>
                    <a:pt x="1487208" y="302425"/>
                  </a:lnTo>
                  <a:lnTo>
                    <a:pt x="1517662" y="342138"/>
                  </a:lnTo>
                  <a:lnTo>
                    <a:pt x="1537119" y="361543"/>
                  </a:lnTo>
                  <a:lnTo>
                    <a:pt x="1561566" y="375653"/>
                  </a:lnTo>
                  <a:lnTo>
                    <a:pt x="1592986" y="381101"/>
                  </a:lnTo>
                  <a:lnTo>
                    <a:pt x="1624418" y="375653"/>
                  </a:lnTo>
                  <a:lnTo>
                    <a:pt x="1648866" y="361543"/>
                  </a:lnTo>
                  <a:lnTo>
                    <a:pt x="1668310" y="342138"/>
                  </a:lnTo>
                  <a:lnTo>
                    <a:pt x="1698764" y="302412"/>
                  </a:lnTo>
                  <a:lnTo>
                    <a:pt x="1713534" y="287108"/>
                  </a:lnTo>
                  <a:lnTo>
                    <a:pt x="1730794" y="276644"/>
                  </a:lnTo>
                  <a:lnTo>
                    <a:pt x="1752269" y="272757"/>
                  </a:lnTo>
                  <a:lnTo>
                    <a:pt x="1773758" y="276644"/>
                  </a:lnTo>
                  <a:lnTo>
                    <a:pt x="1791017" y="287121"/>
                  </a:lnTo>
                  <a:lnTo>
                    <a:pt x="1805787" y="302425"/>
                  </a:lnTo>
                  <a:lnTo>
                    <a:pt x="1836242" y="342138"/>
                  </a:lnTo>
                  <a:lnTo>
                    <a:pt x="1855698" y="361543"/>
                  </a:lnTo>
                  <a:lnTo>
                    <a:pt x="1880146" y="375653"/>
                  </a:lnTo>
                  <a:lnTo>
                    <a:pt x="1911565" y="381101"/>
                  </a:lnTo>
                  <a:lnTo>
                    <a:pt x="1942985" y="375653"/>
                  </a:lnTo>
                  <a:lnTo>
                    <a:pt x="1967433" y="361543"/>
                  </a:lnTo>
                  <a:lnTo>
                    <a:pt x="1986876" y="342150"/>
                  </a:lnTo>
                  <a:lnTo>
                    <a:pt x="2017331" y="302412"/>
                  </a:lnTo>
                  <a:lnTo>
                    <a:pt x="2032101" y="287108"/>
                  </a:lnTo>
                  <a:lnTo>
                    <a:pt x="2049373" y="276644"/>
                  </a:lnTo>
                  <a:lnTo>
                    <a:pt x="2070849" y="272757"/>
                  </a:lnTo>
                  <a:lnTo>
                    <a:pt x="2092325" y="276644"/>
                  </a:lnTo>
                  <a:lnTo>
                    <a:pt x="2109584" y="287108"/>
                  </a:lnTo>
                  <a:lnTo>
                    <a:pt x="2124367" y="302412"/>
                  </a:lnTo>
                  <a:lnTo>
                    <a:pt x="2138375" y="320802"/>
                  </a:lnTo>
                  <a:lnTo>
                    <a:pt x="2154809" y="342138"/>
                  </a:lnTo>
                  <a:lnTo>
                    <a:pt x="2174252" y="361543"/>
                  </a:lnTo>
                  <a:lnTo>
                    <a:pt x="2198700" y="375653"/>
                  </a:lnTo>
                  <a:lnTo>
                    <a:pt x="2230132" y="381101"/>
                  </a:lnTo>
                  <a:lnTo>
                    <a:pt x="2230132" y="351002"/>
                  </a:lnTo>
                  <a:close/>
                </a:path>
                <a:path w="2230755" h="381634">
                  <a:moveTo>
                    <a:pt x="2230132" y="108343"/>
                  </a:moveTo>
                  <a:lnTo>
                    <a:pt x="2208644" y="104457"/>
                  </a:lnTo>
                  <a:lnTo>
                    <a:pt x="2191385" y="93980"/>
                  </a:lnTo>
                  <a:lnTo>
                    <a:pt x="2176615" y="78676"/>
                  </a:lnTo>
                  <a:lnTo>
                    <a:pt x="2146160" y="38963"/>
                  </a:lnTo>
                  <a:lnTo>
                    <a:pt x="2126716" y="19558"/>
                  </a:lnTo>
                  <a:lnTo>
                    <a:pt x="2102269" y="5448"/>
                  </a:lnTo>
                  <a:lnTo>
                    <a:pt x="2070836" y="0"/>
                  </a:lnTo>
                  <a:lnTo>
                    <a:pt x="2039416" y="5448"/>
                  </a:lnTo>
                  <a:lnTo>
                    <a:pt x="2014969" y="19558"/>
                  </a:lnTo>
                  <a:lnTo>
                    <a:pt x="1995512" y="38963"/>
                  </a:lnTo>
                  <a:lnTo>
                    <a:pt x="1965071" y="78689"/>
                  </a:lnTo>
                  <a:lnTo>
                    <a:pt x="1950300" y="93992"/>
                  </a:lnTo>
                  <a:lnTo>
                    <a:pt x="1933041" y="104457"/>
                  </a:lnTo>
                  <a:lnTo>
                    <a:pt x="1911553" y="108343"/>
                  </a:lnTo>
                  <a:lnTo>
                    <a:pt x="1890077" y="104457"/>
                  </a:lnTo>
                  <a:lnTo>
                    <a:pt x="1872818" y="93980"/>
                  </a:lnTo>
                  <a:lnTo>
                    <a:pt x="1858035" y="78676"/>
                  </a:lnTo>
                  <a:lnTo>
                    <a:pt x="1827593" y="38963"/>
                  </a:lnTo>
                  <a:lnTo>
                    <a:pt x="1808137" y="19558"/>
                  </a:lnTo>
                  <a:lnTo>
                    <a:pt x="1783689" y="5448"/>
                  </a:lnTo>
                  <a:lnTo>
                    <a:pt x="1752269" y="0"/>
                  </a:lnTo>
                  <a:lnTo>
                    <a:pt x="1720850" y="5448"/>
                  </a:lnTo>
                  <a:lnTo>
                    <a:pt x="1696402" y="19558"/>
                  </a:lnTo>
                  <a:lnTo>
                    <a:pt x="1676946" y="38950"/>
                  </a:lnTo>
                  <a:lnTo>
                    <a:pt x="1646504" y="78689"/>
                  </a:lnTo>
                  <a:lnTo>
                    <a:pt x="1631734" y="93992"/>
                  </a:lnTo>
                  <a:lnTo>
                    <a:pt x="1614462" y="104457"/>
                  </a:lnTo>
                  <a:lnTo>
                    <a:pt x="1592986" y="108343"/>
                  </a:lnTo>
                  <a:lnTo>
                    <a:pt x="1571510" y="104457"/>
                  </a:lnTo>
                  <a:lnTo>
                    <a:pt x="1554238" y="93980"/>
                  </a:lnTo>
                  <a:lnTo>
                    <a:pt x="1539468" y="78676"/>
                  </a:lnTo>
                  <a:lnTo>
                    <a:pt x="1509014" y="38950"/>
                  </a:lnTo>
                  <a:lnTo>
                    <a:pt x="1489570" y="19558"/>
                  </a:lnTo>
                  <a:lnTo>
                    <a:pt x="1465122" y="5448"/>
                  </a:lnTo>
                  <a:lnTo>
                    <a:pt x="1433690" y="0"/>
                  </a:lnTo>
                  <a:lnTo>
                    <a:pt x="1402270" y="5448"/>
                  </a:lnTo>
                  <a:lnTo>
                    <a:pt x="1377835" y="19558"/>
                  </a:lnTo>
                  <a:lnTo>
                    <a:pt x="1358379" y="38963"/>
                  </a:lnTo>
                  <a:lnTo>
                    <a:pt x="1327937" y="78689"/>
                  </a:lnTo>
                  <a:lnTo>
                    <a:pt x="1313167" y="93992"/>
                  </a:lnTo>
                  <a:lnTo>
                    <a:pt x="1295908" y="104457"/>
                  </a:lnTo>
                  <a:lnTo>
                    <a:pt x="1274432" y="108343"/>
                  </a:lnTo>
                  <a:lnTo>
                    <a:pt x="1252956" y="104457"/>
                  </a:lnTo>
                  <a:lnTo>
                    <a:pt x="1235697" y="93980"/>
                  </a:lnTo>
                  <a:lnTo>
                    <a:pt x="1220914" y="78676"/>
                  </a:lnTo>
                  <a:lnTo>
                    <a:pt x="1190472" y="38963"/>
                  </a:lnTo>
                  <a:lnTo>
                    <a:pt x="1171016" y="19558"/>
                  </a:lnTo>
                  <a:lnTo>
                    <a:pt x="1146568" y="5448"/>
                  </a:lnTo>
                  <a:lnTo>
                    <a:pt x="1115148" y="0"/>
                  </a:lnTo>
                  <a:lnTo>
                    <a:pt x="1083729" y="5448"/>
                  </a:lnTo>
                  <a:lnTo>
                    <a:pt x="1059281" y="19558"/>
                  </a:lnTo>
                  <a:lnTo>
                    <a:pt x="1039825" y="38963"/>
                  </a:lnTo>
                  <a:lnTo>
                    <a:pt x="1009383" y="78689"/>
                  </a:lnTo>
                  <a:lnTo>
                    <a:pt x="994613" y="93992"/>
                  </a:lnTo>
                  <a:lnTo>
                    <a:pt x="977341" y="104457"/>
                  </a:lnTo>
                  <a:lnTo>
                    <a:pt x="955865" y="108343"/>
                  </a:lnTo>
                  <a:lnTo>
                    <a:pt x="934389" y="104457"/>
                  </a:lnTo>
                  <a:lnTo>
                    <a:pt x="917117" y="93980"/>
                  </a:lnTo>
                  <a:lnTo>
                    <a:pt x="902347" y="78676"/>
                  </a:lnTo>
                  <a:lnTo>
                    <a:pt x="871893" y="38950"/>
                  </a:lnTo>
                  <a:lnTo>
                    <a:pt x="852436" y="19558"/>
                  </a:lnTo>
                  <a:lnTo>
                    <a:pt x="827989" y="5448"/>
                  </a:lnTo>
                  <a:lnTo>
                    <a:pt x="796569" y="0"/>
                  </a:lnTo>
                  <a:lnTo>
                    <a:pt x="765136" y="5448"/>
                  </a:lnTo>
                  <a:lnTo>
                    <a:pt x="740689" y="19558"/>
                  </a:lnTo>
                  <a:lnTo>
                    <a:pt x="721233" y="38950"/>
                  </a:lnTo>
                  <a:lnTo>
                    <a:pt x="690791" y="78676"/>
                  </a:lnTo>
                  <a:lnTo>
                    <a:pt x="676008" y="93980"/>
                  </a:lnTo>
                  <a:lnTo>
                    <a:pt x="658749" y="104457"/>
                  </a:lnTo>
                  <a:lnTo>
                    <a:pt x="637260" y="108343"/>
                  </a:lnTo>
                  <a:lnTo>
                    <a:pt x="615784" y="104457"/>
                  </a:lnTo>
                  <a:lnTo>
                    <a:pt x="598525" y="93980"/>
                  </a:lnTo>
                  <a:lnTo>
                    <a:pt x="583742" y="78676"/>
                  </a:lnTo>
                  <a:lnTo>
                    <a:pt x="553288" y="38963"/>
                  </a:lnTo>
                  <a:lnTo>
                    <a:pt x="533844" y="19558"/>
                  </a:lnTo>
                  <a:lnTo>
                    <a:pt x="509384" y="5448"/>
                  </a:lnTo>
                  <a:lnTo>
                    <a:pt x="477964" y="0"/>
                  </a:lnTo>
                  <a:lnTo>
                    <a:pt x="446532" y="5448"/>
                  </a:lnTo>
                  <a:lnTo>
                    <a:pt x="422084" y="19558"/>
                  </a:lnTo>
                  <a:lnTo>
                    <a:pt x="402640" y="38950"/>
                  </a:lnTo>
                  <a:lnTo>
                    <a:pt x="372186" y="78676"/>
                  </a:lnTo>
                  <a:lnTo>
                    <a:pt x="357403" y="93980"/>
                  </a:lnTo>
                  <a:lnTo>
                    <a:pt x="340144" y="104457"/>
                  </a:lnTo>
                  <a:lnTo>
                    <a:pt x="318655" y="108343"/>
                  </a:lnTo>
                  <a:lnTo>
                    <a:pt x="297180" y="104457"/>
                  </a:lnTo>
                  <a:lnTo>
                    <a:pt x="279908" y="93980"/>
                  </a:lnTo>
                  <a:lnTo>
                    <a:pt x="265125" y="78676"/>
                  </a:lnTo>
                  <a:lnTo>
                    <a:pt x="234670" y="38950"/>
                  </a:lnTo>
                  <a:lnTo>
                    <a:pt x="215214" y="19558"/>
                  </a:lnTo>
                  <a:lnTo>
                    <a:pt x="190754" y="5448"/>
                  </a:lnTo>
                  <a:lnTo>
                    <a:pt x="159334" y="0"/>
                  </a:lnTo>
                  <a:lnTo>
                    <a:pt x="127901" y="5448"/>
                  </a:lnTo>
                  <a:lnTo>
                    <a:pt x="103441" y="19558"/>
                  </a:lnTo>
                  <a:lnTo>
                    <a:pt x="83985" y="38950"/>
                  </a:lnTo>
                  <a:lnTo>
                    <a:pt x="53530" y="78676"/>
                  </a:lnTo>
                  <a:lnTo>
                    <a:pt x="38747" y="93980"/>
                  </a:lnTo>
                  <a:lnTo>
                    <a:pt x="21475" y="104457"/>
                  </a:lnTo>
                  <a:lnTo>
                    <a:pt x="0" y="108343"/>
                  </a:lnTo>
                  <a:lnTo>
                    <a:pt x="0" y="138430"/>
                  </a:lnTo>
                  <a:lnTo>
                    <a:pt x="31432" y="132981"/>
                  </a:lnTo>
                  <a:lnTo>
                    <a:pt x="55880" y="118884"/>
                  </a:lnTo>
                  <a:lnTo>
                    <a:pt x="75336" y="99479"/>
                  </a:lnTo>
                  <a:lnTo>
                    <a:pt x="105791" y="59753"/>
                  </a:lnTo>
                  <a:lnTo>
                    <a:pt x="120573" y="44450"/>
                  </a:lnTo>
                  <a:lnTo>
                    <a:pt x="137845" y="33972"/>
                  </a:lnTo>
                  <a:lnTo>
                    <a:pt x="159334" y="30099"/>
                  </a:lnTo>
                  <a:lnTo>
                    <a:pt x="180809" y="33972"/>
                  </a:lnTo>
                  <a:lnTo>
                    <a:pt x="198081" y="44450"/>
                  </a:lnTo>
                  <a:lnTo>
                    <a:pt x="212864" y="59753"/>
                  </a:lnTo>
                  <a:lnTo>
                    <a:pt x="243319" y="99479"/>
                  </a:lnTo>
                  <a:lnTo>
                    <a:pt x="262775" y="118884"/>
                  </a:lnTo>
                  <a:lnTo>
                    <a:pt x="287223" y="132981"/>
                  </a:lnTo>
                  <a:lnTo>
                    <a:pt x="318655" y="138430"/>
                  </a:lnTo>
                  <a:lnTo>
                    <a:pt x="350088" y="132981"/>
                  </a:lnTo>
                  <a:lnTo>
                    <a:pt x="374535" y="118884"/>
                  </a:lnTo>
                  <a:lnTo>
                    <a:pt x="393992" y="99479"/>
                  </a:lnTo>
                  <a:lnTo>
                    <a:pt x="424446" y="59753"/>
                  </a:lnTo>
                  <a:lnTo>
                    <a:pt x="439216" y="44450"/>
                  </a:lnTo>
                  <a:lnTo>
                    <a:pt x="456476" y="33972"/>
                  </a:lnTo>
                  <a:lnTo>
                    <a:pt x="477964" y="30099"/>
                  </a:lnTo>
                  <a:lnTo>
                    <a:pt x="499440" y="33972"/>
                  </a:lnTo>
                  <a:lnTo>
                    <a:pt x="516712" y="44450"/>
                  </a:lnTo>
                  <a:lnTo>
                    <a:pt x="531482" y="59753"/>
                  </a:lnTo>
                  <a:lnTo>
                    <a:pt x="561936" y="99479"/>
                  </a:lnTo>
                  <a:lnTo>
                    <a:pt x="581393" y="118884"/>
                  </a:lnTo>
                  <a:lnTo>
                    <a:pt x="605840" y="132981"/>
                  </a:lnTo>
                  <a:lnTo>
                    <a:pt x="637260" y="138430"/>
                  </a:lnTo>
                  <a:lnTo>
                    <a:pt x="668693" y="132981"/>
                  </a:lnTo>
                  <a:lnTo>
                    <a:pt x="693140" y="118884"/>
                  </a:lnTo>
                  <a:lnTo>
                    <a:pt x="712597" y="99479"/>
                  </a:lnTo>
                  <a:lnTo>
                    <a:pt x="743051" y="59753"/>
                  </a:lnTo>
                  <a:lnTo>
                    <a:pt x="757821" y="44450"/>
                  </a:lnTo>
                  <a:lnTo>
                    <a:pt x="775081" y="33972"/>
                  </a:lnTo>
                  <a:lnTo>
                    <a:pt x="796569" y="30099"/>
                  </a:lnTo>
                  <a:lnTo>
                    <a:pt x="818045" y="33972"/>
                  </a:lnTo>
                  <a:lnTo>
                    <a:pt x="835304" y="44450"/>
                  </a:lnTo>
                  <a:lnTo>
                    <a:pt x="850087" y="59753"/>
                  </a:lnTo>
                  <a:lnTo>
                    <a:pt x="880529" y="99479"/>
                  </a:lnTo>
                  <a:lnTo>
                    <a:pt x="899985" y="118884"/>
                  </a:lnTo>
                  <a:lnTo>
                    <a:pt x="924445" y="132981"/>
                  </a:lnTo>
                  <a:lnTo>
                    <a:pt x="955865" y="138430"/>
                  </a:lnTo>
                  <a:lnTo>
                    <a:pt x="987285" y="132981"/>
                  </a:lnTo>
                  <a:lnTo>
                    <a:pt x="1011732" y="118884"/>
                  </a:lnTo>
                  <a:lnTo>
                    <a:pt x="1031189" y="99479"/>
                  </a:lnTo>
                  <a:lnTo>
                    <a:pt x="1061631" y="59753"/>
                  </a:lnTo>
                  <a:lnTo>
                    <a:pt x="1076401" y="44450"/>
                  </a:lnTo>
                  <a:lnTo>
                    <a:pt x="1093673" y="33972"/>
                  </a:lnTo>
                  <a:lnTo>
                    <a:pt x="1115148" y="30099"/>
                  </a:lnTo>
                  <a:lnTo>
                    <a:pt x="1136624" y="33972"/>
                  </a:lnTo>
                  <a:lnTo>
                    <a:pt x="1153896" y="44450"/>
                  </a:lnTo>
                  <a:lnTo>
                    <a:pt x="1168666" y="59753"/>
                  </a:lnTo>
                  <a:lnTo>
                    <a:pt x="1199108" y="99479"/>
                  </a:lnTo>
                  <a:lnTo>
                    <a:pt x="1218565" y="118884"/>
                  </a:lnTo>
                  <a:lnTo>
                    <a:pt x="1243012" y="132981"/>
                  </a:lnTo>
                  <a:lnTo>
                    <a:pt x="1274432" y="138430"/>
                  </a:lnTo>
                  <a:lnTo>
                    <a:pt x="1305852" y="132981"/>
                  </a:lnTo>
                  <a:lnTo>
                    <a:pt x="1330299" y="118884"/>
                  </a:lnTo>
                  <a:lnTo>
                    <a:pt x="1349743" y="99479"/>
                  </a:lnTo>
                  <a:lnTo>
                    <a:pt x="1380185" y="59753"/>
                  </a:lnTo>
                  <a:lnTo>
                    <a:pt x="1394955" y="44450"/>
                  </a:lnTo>
                  <a:lnTo>
                    <a:pt x="1412214" y="33972"/>
                  </a:lnTo>
                  <a:lnTo>
                    <a:pt x="1433690" y="30099"/>
                  </a:lnTo>
                  <a:lnTo>
                    <a:pt x="1455166" y="33972"/>
                  </a:lnTo>
                  <a:lnTo>
                    <a:pt x="1472438" y="44450"/>
                  </a:lnTo>
                  <a:lnTo>
                    <a:pt x="1487208" y="59753"/>
                  </a:lnTo>
                  <a:lnTo>
                    <a:pt x="1517662" y="99479"/>
                  </a:lnTo>
                  <a:lnTo>
                    <a:pt x="1537119" y="118884"/>
                  </a:lnTo>
                  <a:lnTo>
                    <a:pt x="1561566" y="132981"/>
                  </a:lnTo>
                  <a:lnTo>
                    <a:pt x="1592986" y="138430"/>
                  </a:lnTo>
                  <a:lnTo>
                    <a:pt x="1624418" y="132981"/>
                  </a:lnTo>
                  <a:lnTo>
                    <a:pt x="1648866" y="118884"/>
                  </a:lnTo>
                  <a:lnTo>
                    <a:pt x="1668310" y="99479"/>
                  </a:lnTo>
                  <a:lnTo>
                    <a:pt x="1698764" y="59753"/>
                  </a:lnTo>
                  <a:lnTo>
                    <a:pt x="1713534" y="44450"/>
                  </a:lnTo>
                  <a:lnTo>
                    <a:pt x="1730794" y="33972"/>
                  </a:lnTo>
                  <a:lnTo>
                    <a:pt x="1752269" y="30099"/>
                  </a:lnTo>
                  <a:lnTo>
                    <a:pt x="1773758" y="33972"/>
                  </a:lnTo>
                  <a:lnTo>
                    <a:pt x="1791017" y="44450"/>
                  </a:lnTo>
                  <a:lnTo>
                    <a:pt x="1805787" y="59753"/>
                  </a:lnTo>
                  <a:lnTo>
                    <a:pt x="1836242" y="99479"/>
                  </a:lnTo>
                  <a:lnTo>
                    <a:pt x="1855698" y="118884"/>
                  </a:lnTo>
                  <a:lnTo>
                    <a:pt x="1880146" y="132981"/>
                  </a:lnTo>
                  <a:lnTo>
                    <a:pt x="1911565" y="138430"/>
                  </a:lnTo>
                  <a:lnTo>
                    <a:pt x="1942985" y="132981"/>
                  </a:lnTo>
                  <a:lnTo>
                    <a:pt x="1967433" y="118884"/>
                  </a:lnTo>
                  <a:lnTo>
                    <a:pt x="1986876" y="99479"/>
                  </a:lnTo>
                  <a:lnTo>
                    <a:pt x="2017331" y="59753"/>
                  </a:lnTo>
                  <a:lnTo>
                    <a:pt x="2032101" y="44450"/>
                  </a:lnTo>
                  <a:lnTo>
                    <a:pt x="2049373" y="33972"/>
                  </a:lnTo>
                  <a:lnTo>
                    <a:pt x="2070849" y="30099"/>
                  </a:lnTo>
                  <a:lnTo>
                    <a:pt x="2092325" y="33972"/>
                  </a:lnTo>
                  <a:lnTo>
                    <a:pt x="2109584" y="44450"/>
                  </a:lnTo>
                  <a:lnTo>
                    <a:pt x="2124367" y="59753"/>
                  </a:lnTo>
                  <a:lnTo>
                    <a:pt x="2138375" y="78130"/>
                  </a:lnTo>
                  <a:lnTo>
                    <a:pt x="2154809" y="99479"/>
                  </a:lnTo>
                  <a:lnTo>
                    <a:pt x="2174252" y="118884"/>
                  </a:lnTo>
                  <a:lnTo>
                    <a:pt x="2198700" y="132981"/>
                  </a:lnTo>
                  <a:lnTo>
                    <a:pt x="2230132" y="138430"/>
                  </a:lnTo>
                  <a:lnTo>
                    <a:pt x="2230132" y="108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2340388"/>
            <a:ext cx="131581" cy="1317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2020284"/>
            <a:ext cx="131581" cy="1317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8632" y="2020284"/>
            <a:ext cx="131581" cy="1317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1700179"/>
            <a:ext cx="131581" cy="1317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6106" y="1"/>
            <a:ext cx="2384107" cy="9813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8632" y="1700179"/>
            <a:ext cx="131581" cy="1317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33429" y="1380075"/>
            <a:ext cx="131581" cy="1317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83489" y="1700179"/>
            <a:ext cx="131581" cy="1317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83489" y="1380075"/>
            <a:ext cx="131581" cy="1317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08632" y="1380075"/>
            <a:ext cx="131581" cy="1317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58346" y="1380075"/>
            <a:ext cx="131581" cy="1317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33429" y="1060318"/>
            <a:ext cx="131581" cy="1317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708632" y="1060318"/>
            <a:ext cx="131581" cy="1317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83489" y="1060318"/>
            <a:ext cx="131581" cy="1317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058346" y="1060318"/>
            <a:ext cx="131581" cy="1317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733549" y="1060318"/>
            <a:ext cx="131581" cy="1317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740214"/>
            <a:ext cx="131581" cy="1317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420109"/>
            <a:ext cx="131581" cy="1317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3429" y="100005"/>
            <a:ext cx="131581" cy="13178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23006" y="1197189"/>
            <a:ext cx="7753350" cy="3577590"/>
          </a:xfrm>
          <a:prstGeom prst="rect">
            <a:avLst/>
          </a:prstGeom>
        </p:spPr>
        <p:txBody>
          <a:bodyPr vert="horz" wrap="square" lIns="0" tIns="327660" rIns="0" bIns="0" rtlCol="0">
            <a:spAutoFit/>
          </a:bodyPr>
          <a:lstStyle/>
          <a:p>
            <a:pPr marL="12700" marR="5080" indent="1333500">
              <a:lnSpc>
                <a:spcPts val="12750"/>
              </a:lnSpc>
              <a:spcBef>
                <a:spcPts val="2580"/>
              </a:spcBef>
            </a:pPr>
            <a:r>
              <a:rPr sz="12650" b="1" spc="-340" dirty="0">
                <a:solidFill>
                  <a:srgbClr val="292120"/>
                </a:solidFill>
                <a:latin typeface="Verdana"/>
                <a:cs typeface="Verdana"/>
              </a:rPr>
              <a:t>TEAM </a:t>
            </a:r>
            <a:r>
              <a:rPr sz="12650" b="1" spc="-335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12650" b="1" spc="114" dirty="0">
                <a:solidFill>
                  <a:srgbClr val="292120"/>
                </a:solidFill>
                <a:latin typeface="Verdana"/>
                <a:cs typeface="Verdana"/>
              </a:rPr>
              <a:t>M</a:t>
            </a:r>
            <a:r>
              <a:rPr sz="12650" b="1" spc="-150" dirty="0">
                <a:solidFill>
                  <a:srgbClr val="292120"/>
                </a:solidFill>
                <a:latin typeface="Verdana"/>
                <a:cs typeface="Verdana"/>
              </a:rPr>
              <a:t>EE</a:t>
            </a:r>
            <a:r>
              <a:rPr sz="12650" b="1" spc="-994" dirty="0">
                <a:solidFill>
                  <a:srgbClr val="292120"/>
                </a:solidFill>
                <a:latin typeface="Verdana"/>
                <a:cs typeface="Verdana"/>
              </a:rPr>
              <a:t>T</a:t>
            </a:r>
            <a:r>
              <a:rPr sz="12650" b="1" spc="-2865" dirty="0">
                <a:solidFill>
                  <a:srgbClr val="292120"/>
                </a:solidFill>
                <a:latin typeface="Verdana"/>
                <a:cs typeface="Verdana"/>
              </a:rPr>
              <a:t>I</a:t>
            </a:r>
            <a:r>
              <a:rPr sz="12650" b="1" spc="-445" dirty="0">
                <a:solidFill>
                  <a:srgbClr val="292120"/>
                </a:solidFill>
                <a:latin typeface="Verdana"/>
                <a:cs typeface="Verdana"/>
              </a:rPr>
              <a:t>N</a:t>
            </a:r>
            <a:r>
              <a:rPr sz="12650" b="1" spc="-470" dirty="0">
                <a:solidFill>
                  <a:srgbClr val="292120"/>
                </a:solidFill>
                <a:latin typeface="Verdana"/>
                <a:cs typeface="Verdana"/>
              </a:rPr>
              <a:t>G</a:t>
            </a:r>
            <a:endParaRPr sz="1265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912115" y="3902941"/>
            <a:ext cx="5927090" cy="5928995"/>
            <a:chOff x="11912115" y="3902941"/>
            <a:chExt cx="5927090" cy="5928995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2115" y="3902941"/>
              <a:ext cx="5926976" cy="59164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297898" y="5300968"/>
              <a:ext cx="2017395" cy="3550285"/>
            </a:xfrm>
            <a:custGeom>
              <a:avLst/>
              <a:gdLst/>
              <a:ahLst/>
              <a:cxnLst/>
              <a:rect l="l" t="t" r="r" b="b"/>
              <a:pathLst>
                <a:path w="2017394" h="3550284">
                  <a:moveTo>
                    <a:pt x="2017268" y="3550183"/>
                  </a:moveTo>
                  <a:lnTo>
                    <a:pt x="0" y="3550183"/>
                  </a:lnTo>
                  <a:lnTo>
                    <a:pt x="0" y="0"/>
                  </a:lnTo>
                  <a:lnTo>
                    <a:pt x="2017268" y="0"/>
                  </a:lnTo>
                  <a:lnTo>
                    <a:pt x="2017268" y="3550183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912130" y="3902950"/>
              <a:ext cx="5323840" cy="5803900"/>
            </a:xfrm>
            <a:custGeom>
              <a:avLst/>
              <a:gdLst/>
              <a:ahLst/>
              <a:cxnLst/>
              <a:rect l="l" t="t" r="r" b="b"/>
              <a:pathLst>
                <a:path w="5323840" h="5803900">
                  <a:moveTo>
                    <a:pt x="1353883" y="3086100"/>
                  </a:moveTo>
                  <a:lnTo>
                    <a:pt x="1351813" y="3073400"/>
                  </a:lnTo>
                  <a:lnTo>
                    <a:pt x="1343964" y="3073400"/>
                  </a:lnTo>
                  <a:lnTo>
                    <a:pt x="1220304" y="3111500"/>
                  </a:lnTo>
                  <a:lnTo>
                    <a:pt x="1214958" y="3111500"/>
                  </a:lnTo>
                  <a:lnTo>
                    <a:pt x="1211580" y="3416300"/>
                  </a:lnTo>
                  <a:lnTo>
                    <a:pt x="1226134" y="3416300"/>
                  </a:lnTo>
                  <a:lnTo>
                    <a:pt x="1229372" y="3124200"/>
                  </a:lnTo>
                  <a:lnTo>
                    <a:pt x="1351584" y="3086100"/>
                  </a:lnTo>
                  <a:lnTo>
                    <a:pt x="1353883" y="3086100"/>
                  </a:lnTo>
                  <a:close/>
                </a:path>
                <a:path w="5323840" h="5803900">
                  <a:moveTo>
                    <a:pt x="1500263" y="4038600"/>
                  </a:moveTo>
                  <a:lnTo>
                    <a:pt x="1491119" y="4000500"/>
                  </a:lnTo>
                  <a:lnTo>
                    <a:pt x="1466189" y="3962400"/>
                  </a:lnTo>
                  <a:lnTo>
                    <a:pt x="1429219" y="3937000"/>
                  </a:lnTo>
                  <a:lnTo>
                    <a:pt x="1383957" y="3924300"/>
                  </a:lnTo>
                  <a:lnTo>
                    <a:pt x="116293" y="3924300"/>
                  </a:lnTo>
                  <a:lnTo>
                    <a:pt x="71031" y="3937000"/>
                  </a:lnTo>
                  <a:lnTo>
                    <a:pt x="34061" y="3962400"/>
                  </a:lnTo>
                  <a:lnTo>
                    <a:pt x="9131" y="4000500"/>
                  </a:lnTo>
                  <a:lnTo>
                    <a:pt x="0" y="4038600"/>
                  </a:lnTo>
                  <a:lnTo>
                    <a:pt x="0" y="4914900"/>
                  </a:lnTo>
                  <a:lnTo>
                    <a:pt x="9131" y="4953000"/>
                  </a:lnTo>
                  <a:lnTo>
                    <a:pt x="34061" y="5003800"/>
                  </a:lnTo>
                  <a:lnTo>
                    <a:pt x="71018" y="5029200"/>
                  </a:lnTo>
                  <a:lnTo>
                    <a:pt x="116293" y="5041900"/>
                  </a:lnTo>
                  <a:lnTo>
                    <a:pt x="1383957" y="5029200"/>
                  </a:lnTo>
                  <a:lnTo>
                    <a:pt x="1429219" y="5016500"/>
                  </a:lnTo>
                  <a:lnTo>
                    <a:pt x="1466189" y="4991100"/>
                  </a:lnTo>
                  <a:lnTo>
                    <a:pt x="1491119" y="4953000"/>
                  </a:lnTo>
                  <a:lnTo>
                    <a:pt x="1500263" y="4914900"/>
                  </a:lnTo>
                  <a:lnTo>
                    <a:pt x="1500263" y="4038600"/>
                  </a:lnTo>
                  <a:close/>
                </a:path>
                <a:path w="5323840" h="5803900">
                  <a:moveTo>
                    <a:pt x="3363938" y="4337062"/>
                  </a:moveTo>
                  <a:lnTo>
                    <a:pt x="3362223" y="4328592"/>
                  </a:lnTo>
                  <a:lnTo>
                    <a:pt x="3357549" y="4321670"/>
                  </a:lnTo>
                  <a:lnTo>
                    <a:pt x="3350641" y="4316996"/>
                  </a:lnTo>
                  <a:lnTo>
                    <a:pt x="3342170" y="4315295"/>
                  </a:lnTo>
                  <a:lnTo>
                    <a:pt x="2614790" y="4315295"/>
                  </a:lnTo>
                  <a:lnTo>
                    <a:pt x="2606319" y="4316996"/>
                  </a:lnTo>
                  <a:lnTo>
                    <a:pt x="2599398" y="4321670"/>
                  </a:lnTo>
                  <a:lnTo>
                    <a:pt x="2594737" y="4328592"/>
                  </a:lnTo>
                  <a:lnTo>
                    <a:pt x="2593022" y="4337062"/>
                  </a:lnTo>
                  <a:lnTo>
                    <a:pt x="2594737" y="4345533"/>
                  </a:lnTo>
                  <a:lnTo>
                    <a:pt x="2599398" y="4352442"/>
                  </a:lnTo>
                  <a:lnTo>
                    <a:pt x="2606319" y="4357116"/>
                  </a:lnTo>
                  <a:lnTo>
                    <a:pt x="2614790" y="4358818"/>
                  </a:lnTo>
                  <a:lnTo>
                    <a:pt x="3342170" y="4358818"/>
                  </a:lnTo>
                  <a:lnTo>
                    <a:pt x="3350641" y="4357116"/>
                  </a:lnTo>
                  <a:lnTo>
                    <a:pt x="3357549" y="4352442"/>
                  </a:lnTo>
                  <a:lnTo>
                    <a:pt x="3362223" y="4345533"/>
                  </a:lnTo>
                  <a:lnTo>
                    <a:pt x="3363938" y="4337062"/>
                  </a:lnTo>
                  <a:close/>
                </a:path>
                <a:path w="5323840" h="5803900">
                  <a:moveTo>
                    <a:pt x="3932631" y="5372100"/>
                  </a:moveTo>
                  <a:lnTo>
                    <a:pt x="3869575" y="5372100"/>
                  </a:lnTo>
                  <a:lnTo>
                    <a:pt x="3901109" y="5384800"/>
                  </a:lnTo>
                  <a:lnTo>
                    <a:pt x="3932631" y="5372100"/>
                  </a:lnTo>
                  <a:close/>
                </a:path>
                <a:path w="5323840" h="5803900">
                  <a:moveTo>
                    <a:pt x="4150042" y="406400"/>
                  </a:moveTo>
                  <a:lnTo>
                    <a:pt x="4141813" y="368300"/>
                  </a:lnTo>
                  <a:lnTo>
                    <a:pt x="4113834" y="355600"/>
                  </a:lnTo>
                  <a:lnTo>
                    <a:pt x="4054170" y="330200"/>
                  </a:lnTo>
                  <a:lnTo>
                    <a:pt x="4033824" y="317500"/>
                  </a:lnTo>
                  <a:lnTo>
                    <a:pt x="4021391" y="292100"/>
                  </a:lnTo>
                  <a:lnTo>
                    <a:pt x="4017975" y="266700"/>
                  </a:lnTo>
                  <a:lnTo>
                    <a:pt x="4021315" y="254000"/>
                  </a:lnTo>
                  <a:lnTo>
                    <a:pt x="4024655" y="241300"/>
                  </a:lnTo>
                  <a:lnTo>
                    <a:pt x="4054818" y="190500"/>
                  </a:lnTo>
                  <a:lnTo>
                    <a:pt x="4061142" y="152400"/>
                  </a:lnTo>
                  <a:lnTo>
                    <a:pt x="4053725" y="139700"/>
                  </a:lnTo>
                  <a:lnTo>
                    <a:pt x="4046309" y="127000"/>
                  </a:lnTo>
                  <a:lnTo>
                    <a:pt x="4017213" y="101600"/>
                  </a:lnTo>
                  <a:lnTo>
                    <a:pt x="3980789" y="101600"/>
                  </a:lnTo>
                  <a:lnTo>
                    <a:pt x="3921455" y="127000"/>
                  </a:lnTo>
                  <a:lnTo>
                    <a:pt x="3897261" y="139700"/>
                  </a:lnTo>
                  <a:lnTo>
                    <a:pt x="3895915" y="138963"/>
                  </a:lnTo>
                  <a:lnTo>
                    <a:pt x="3895915" y="368300"/>
                  </a:lnTo>
                  <a:lnTo>
                    <a:pt x="3894937" y="419100"/>
                  </a:lnTo>
                  <a:lnTo>
                    <a:pt x="3881844" y="457200"/>
                  </a:lnTo>
                  <a:lnTo>
                    <a:pt x="3870820" y="469900"/>
                  </a:lnTo>
                  <a:lnTo>
                    <a:pt x="3856621" y="495300"/>
                  </a:lnTo>
                  <a:lnTo>
                    <a:pt x="3839654" y="508000"/>
                  </a:lnTo>
                  <a:lnTo>
                    <a:pt x="3820376" y="520700"/>
                  </a:lnTo>
                  <a:lnTo>
                    <a:pt x="3777919" y="533400"/>
                  </a:lnTo>
                  <a:lnTo>
                    <a:pt x="3737229" y="533400"/>
                  </a:lnTo>
                  <a:lnTo>
                    <a:pt x="3699789" y="520700"/>
                  </a:lnTo>
                  <a:lnTo>
                    <a:pt x="3640569" y="482600"/>
                  </a:lnTo>
                  <a:lnTo>
                    <a:pt x="3621735" y="444500"/>
                  </a:lnTo>
                  <a:lnTo>
                    <a:pt x="3612070" y="406400"/>
                  </a:lnTo>
                  <a:lnTo>
                    <a:pt x="3613035" y="368300"/>
                  </a:lnTo>
                  <a:lnTo>
                    <a:pt x="3626129" y="317500"/>
                  </a:lnTo>
                  <a:lnTo>
                    <a:pt x="3637165" y="304800"/>
                  </a:lnTo>
                  <a:lnTo>
                    <a:pt x="3651377" y="292100"/>
                  </a:lnTo>
                  <a:lnTo>
                    <a:pt x="3668331" y="266700"/>
                  </a:lnTo>
                  <a:lnTo>
                    <a:pt x="3687610" y="266700"/>
                  </a:lnTo>
                  <a:lnTo>
                    <a:pt x="3730066" y="254000"/>
                  </a:lnTo>
                  <a:lnTo>
                    <a:pt x="3808196" y="254000"/>
                  </a:lnTo>
                  <a:lnTo>
                    <a:pt x="3840911" y="279400"/>
                  </a:lnTo>
                  <a:lnTo>
                    <a:pt x="3867416" y="304800"/>
                  </a:lnTo>
                  <a:lnTo>
                    <a:pt x="3886238" y="330200"/>
                  </a:lnTo>
                  <a:lnTo>
                    <a:pt x="3895915" y="368300"/>
                  </a:lnTo>
                  <a:lnTo>
                    <a:pt x="3895915" y="138963"/>
                  </a:lnTo>
                  <a:lnTo>
                    <a:pt x="3874236" y="127000"/>
                  </a:lnTo>
                  <a:lnTo>
                    <a:pt x="3855262" y="114300"/>
                  </a:lnTo>
                  <a:lnTo>
                    <a:pt x="3843236" y="101600"/>
                  </a:lnTo>
                  <a:lnTo>
                    <a:pt x="3824300" y="38100"/>
                  </a:lnTo>
                  <a:lnTo>
                    <a:pt x="3803307" y="0"/>
                  </a:lnTo>
                  <a:lnTo>
                    <a:pt x="3738372" y="0"/>
                  </a:lnTo>
                  <a:lnTo>
                    <a:pt x="3714864" y="25400"/>
                  </a:lnTo>
                  <a:lnTo>
                    <a:pt x="3690645" y="88900"/>
                  </a:lnTo>
                  <a:lnTo>
                    <a:pt x="3676802" y="114300"/>
                  </a:lnTo>
                  <a:lnTo>
                    <a:pt x="3656673" y="127000"/>
                  </a:lnTo>
                  <a:lnTo>
                    <a:pt x="3633266" y="127000"/>
                  </a:lnTo>
                  <a:lnTo>
                    <a:pt x="3609581" y="114300"/>
                  </a:lnTo>
                  <a:lnTo>
                    <a:pt x="3552520" y="88900"/>
                  </a:lnTo>
                  <a:lnTo>
                    <a:pt x="3516515" y="88900"/>
                  </a:lnTo>
                  <a:lnTo>
                    <a:pt x="3486035" y="101600"/>
                  </a:lnTo>
                  <a:lnTo>
                    <a:pt x="3468624" y="127000"/>
                  </a:lnTo>
                  <a:lnTo>
                    <a:pt x="3471799" y="165100"/>
                  </a:lnTo>
                  <a:lnTo>
                    <a:pt x="3496932" y="228600"/>
                  </a:lnTo>
                  <a:lnTo>
                    <a:pt x="3501542" y="241300"/>
                  </a:lnTo>
                  <a:lnTo>
                    <a:pt x="3496094" y="266700"/>
                  </a:lnTo>
                  <a:lnTo>
                    <a:pt x="3481959" y="292100"/>
                  </a:lnTo>
                  <a:lnTo>
                    <a:pt x="3460470" y="304800"/>
                  </a:lnTo>
                  <a:lnTo>
                    <a:pt x="3398812" y="317500"/>
                  </a:lnTo>
                  <a:lnTo>
                    <a:pt x="3368891" y="342900"/>
                  </a:lnTo>
                  <a:lnTo>
                    <a:pt x="3357829" y="368300"/>
                  </a:lnTo>
                  <a:lnTo>
                    <a:pt x="3366071" y="406400"/>
                  </a:lnTo>
                  <a:lnTo>
                    <a:pt x="3394075" y="431800"/>
                  </a:lnTo>
                  <a:lnTo>
                    <a:pt x="3453777" y="457200"/>
                  </a:lnTo>
                  <a:lnTo>
                    <a:pt x="3474135" y="469900"/>
                  </a:lnTo>
                  <a:lnTo>
                    <a:pt x="3486581" y="482600"/>
                  </a:lnTo>
                  <a:lnTo>
                    <a:pt x="3490010" y="508000"/>
                  </a:lnTo>
                  <a:lnTo>
                    <a:pt x="3483330" y="533400"/>
                  </a:lnTo>
                  <a:lnTo>
                    <a:pt x="3453142" y="596900"/>
                  </a:lnTo>
                  <a:lnTo>
                    <a:pt x="3446818" y="622300"/>
                  </a:lnTo>
                  <a:lnTo>
                    <a:pt x="3461664" y="660400"/>
                  </a:lnTo>
                  <a:lnTo>
                    <a:pt x="3490760" y="673100"/>
                  </a:lnTo>
                  <a:lnTo>
                    <a:pt x="3527196" y="673100"/>
                  </a:lnTo>
                  <a:lnTo>
                    <a:pt x="3586429" y="647700"/>
                  </a:lnTo>
                  <a:lnTo>
                    <a:pt x="3633673" y="647700"/>
                  </a:lnTo>
                  <a:lnTo>
                    <a:pt x="3652659" y="660400"/>
                  </a:lnTo>
                  <a:lnTo>
                    <a:pt x="3664712" y="685800"/>
                  </a:lnTo>
                  <a:lnTo>
                    <a:pt x="3683660" y="749300"/>
                  </a:lnTo>
                  <a:lnTo>
                    <a:pt x="3704653" y="774700"/>
                  </a:lnTo>
                  <a:lnTo>
                    <a:pt x="3736708" y="787400"/>
                  </a:lnTo>
                  <a:lnTo>
                    <a:pt x="3769588" y="774700"/>
                  </a:lnTo>
                  <a:lnTo>
                    <a:pt x="3793096" y="749300"/>
                  </a:lnTo>
                  <a:lnTo>
                    <a:pt x="3817315" y="685800"/>
                  </a:lnTo>
                  <a:lnTo>
                    <a:pt x="3831183" y="673100"/>
                  </a:lnTo>
                  <a:lnTo>
                    <a:pt x="3851313" y="660400"/>
                  </a:lnTo>
                  <a:lnTo>
                    <a:pt x="3874732" y="647700"/>
                  </a:lnTo>
                  <a:lnTo>
                    <a:pt x="3898417" y="660400"/>
                  </a:lnTo>
                  <a:lnTo>
                    <a:pt x="3955351" y="685800"/>
                  </a:lnTo>
                  <a:lnTo>
                    <a:pt x="3991356" y="698500"/>
                  </a:lnTo>
                  <a:lnTo>
                    <a:pt x="4021848" y="685800"/>
                  </a:lnTo>
                  <a:lnTo>
                    <a:pt x="4039273" y="647700"/>
                  </a:lnTo>
                  <a:lnTo>
                    <a:pt x="4036110" y="622300"/>
                  </a:lnTo>
                  <a:lnTo>
                    <a:pt x="4011041" y="558800"/>
                  </a:lnTo>
                  <a:lnTo>
                    <a:pt x="4006443" y="533400"/>
                  </a:lnTo>
                  <a:lnTo>
                    <a:pt x="4011892" y="508000"/>
                  </a:lnTo>
                  <a:lnTo>
                    <a:pt x="4026027" y="495300"/>
                  </a:lnTo>
                  <a:lnTo>
                    <a:pt x="4047502" y="482600"/>
                  </a:lnTo>
                  <a:lnTo>
                    <a:pt x="4109059" y="457200"/>
                  </a:lnTo>
                  <a:lnTo>
                    <a:pt x="4138980" y="444500"/>
                  </a:lnTo>
                  <a:lnTo>
                    <a:pt x="4150042" y="406400"/>
                  </a:lnTo>
                  <a:close/>
                </a:path>
                <a:path w="5323840" h="5803900">
                  <a:moveTo>
                    <a:pt x="4807877" y="3238500"/>
                  </a:moveTo>
                  <a:lnTo>
                    <a:pt x="4807255" y="3225800"/>
                  </a:lnTo>
                  <a:lnTo>
                    <a:pt x="4693983" y="3098800"/>
                  </a:lnTo>
                  <a:lnTo>
                    <a:pt x="4680712" y="3098800"/>
                  </a:lnTo>
                  <a:lnTo>
                    <a:pt x="4680343" y="3111500"/>
                  </a:lnTo>
                  <a:lnTo>
                    <a:pt x="4793221" y="3238500"/>
                  </a:lnTo>
                  <a:lnTo>
                    <a:pt x="4761954" y="4241800"/>
                  </a:lnTo>
                  <a:lnTo>
                    <a:pt x="4776609" y="4241800"/>
                  </a:lnTo>
                  <a:lnTo>
                    <a:pt x="4807877" y="3238500"/>
                  </a:lnTo>
                  <a:close/>
                </a:path>
                <a:path w="5323840" h="5803900">
                  <a:moveTo>
                    <a:pt x="5289766" y="5384800"/>
                  </a:moveTo>
                  <a:lnTo>
                    <a:pt x="5286514" y="5372100"/>
                  </a:lnTo>
                  <a:lnTo>
                    <a:pt x="4698174" y="5372100"/>
                  </a:lnTo>
                  <a:lnTo>
                    <a:pt x="4694923" y="5384800"/>
                  </a:lnTo>
                  <a:lnTo>
                    <a:pt x="4698174" y="5397500"/>
                  </a:lnTo>
                  <a:lnTo>
                    <a:pt x="5286514" y="5397500"/>
                  </a:lnTo>
                  <a:lnTo>
                    <a:pt x="5289766" y="5384800"/>
                  </a:lnTo>
                  <a:close/>
                </a:path>
                <a:path w="5323840" h="5803900">
                  <a:moveTo>
                    <a:pt x="5323814" y="736600"/>
                  </a:moveTo>
                  <a:lnTo>
                    <a:pt x="5310581" y="698500"/>
                  </a:lnTo>
                  <a:lnTo>
                    <a:pt x="5277421" y="673100"/>
                  </a:lnTo>
                  <a:lnTo>
                    <a:pt x="5192115" y="635000"/>
                  </a:lnTo>
                  <a:lnTo>
                    <a:pt x="5163807" y="609600"/>
                  </a:lnTo>
                  <a:lnTo>
                    <a:pt x="5148173" y="571500"/>
                  </a:lnTo>
                  <a:lnTo>
                    <a:pt x="5146395" y="533400"/>
                  </a:lnTo>
                  <a:lnTo>
                    <a:pt x="5159680" y="508000"/>
                  </a:lnTo>
                  <a:lnTo>
                    <a:pt x="5182349" y="469900"/>
                  </a:lnTo>
                  <a:lnTo>
                    <a:pt x="5212588" y="419100"/>
                  </a:lnTo>
                  <a:lnTo>
                    <a:pt x="5227053" y="381000"/>
                  </a:lnTo>
                  <a:lnTo>
                    <a:pt x="5219700" y="342900"/>
                  </a:lnTo>
                  <a:lnTo>
                    <a:pt x="5211546" y="330200"/>
                  </a:lnTo>
                  <a:lnTo>
                    <a:pt x="5195240" y="304800"/>
                  </a:lnTo>
                  <a:lnTo>
                    <a:pt x="5158410" y="292100"/>
                  </a:lnTo>
                  <a:lnTo>
                    <a:pt x="5113896" y="292100"/>
                  </a:lnTo>
                  <a:lnTo>
                    <a:pt x="5022100" y="317500"/>
                  </a:lnTo>
                  <a:lnTo>
                    <a:pt x="4985486" y="330200"/>
                  </a:lnTo>
                  <a:lnTo>
                    <a:pt x="4952009" y="317500"/>
                  </a:lnTo>
                  <a:lnTo>
                    <a:pt x="4950003" y="315556"/>
                  </a:lnTo>
                  <a:lnTo>
                    <a:pt x="4950003" y="673100"/>
                  </a:lnTo>
                  <a:lnTo>
                    <a:pt x="4947780" y="711200"/>
                  </a:lnTo>
                  <a:lnTo>
                    <a:pt x="4937163" y="749300"/>
                  </a:lnTo>
                  <a:lnTo>
                    <a:pt x="4917491" y="800100"/>
                  </a:lnTo>
                  <a:lnTo>
                    <a:pt x="4874844" y="850900"/>
                  </a:lnTo>
                  <a:lnTo>
                    <a:pt x="4817389" y="876300"/>
                  </a:lnTo>
                  <a:lnTo>
                    <a:pt x="4772012" y="889000"/>
                  </a:lnTo>
                  <a:lnTo>
                    <a:pt x="4687303" y="889000"/>
                  </a:lnTo>
                  <a:lnTo>
                    <a:pt x="4649279" y="876300"/>
                  </a:lnTo>
                  <a:lnTo>
                    <a:pt x="4615040" y="850900"/>
                  </a:lnTo>
                  <a:lnTo>
                    <a:pt x="4585208" y="825500"/>
                  </a:lnTo>
                  <a:lnTo>
                    <a:pt x="4541494" y="762000"/>
                  </a:lnTo>
                  <a:lnTo>
                    <a:pt x="4528921" y="723900"/>
                  </a:lnTo>
                  <a:lnTo>
                    <a:pt x="4523422" y="685800"/>
                  </a:lnTo>
                  <a:lnTo>
                    <a:pt x="4525645" y="647700"/>
                  </a:lnTo>
                  <a:lnTo>
                    <a:pt x="4536262" y="609600"/>
                  </a:lnTo>
                  <a:lnTo>
                    <a:pt x="4555934" y="558800"/>
                  </a:lnTo>
                  <a:lnTo>
                    <a:pt x="4598594" y="508000"/>
                  </a:lnTo>
                  <a:lnTo>
                    <a:pt x="4656036" y="482600"/>
                  </a:lnTo>
                  <a:lnTo>
                    <a:pt x="4701413" y="469900"/>
                  </a:lnTo>
                  <a:lnTo>
                    <a:pt x="4786122" y="469900"/>
                  </a:lnTo>
                  <a:lnTo>
                    <a:pt x="4824146" y="482600"/>
                  </a:lnTo>
                  <a:lnTo>
                    <a:pt x="4858397" y="508000"/>
                  </a:lnTo>
                  <a:lnTo>
                    <a:pt x="4888217" y="533400"/>
                  </a:lnTo>
                  <a:lnTo>
                    <a:pt x="4931930" y="596900"/>
                  </a:lnTo>
                  <a:lnTo>
                    <a:pt x="4944503" y="635000"/>
                  </a:lnTo>
                  <a:lnTo>
                    <a:pt x="4950003" y="673100"/>
                  </a:lnTo>
                  <a:lnTo>
                    <a:pt x="4950003" y="315556"/>
                  </a:lnTo>
                  <a:lnTo>
                    <a:pt x="4925784" y="292100"/>
                  </a:lnTo>
                  <a:lnTo>
                    <a:pt x="4915890" y="266700"/>
                  </a:lnTo>
                  <a:lnTo>
                    <a:pt x="4910937" y="254000"/>
                  </a:lnTo>
                  <a:lnTo>
                    <a:pt x="4891494" y="165100"/>
                  </a:lnTo>
                  <a:lnTo>
                    <a:pt x="4871923" y="127000"/>
                  </a:lnTo>
                  <a:lnTo>
                    <a:pt x="4838179" y="101600"/>
                  </a:lnTo>
                  <a:lnTo>
                    <a:pt x="4798009" y="88900"/>
                  </a:lnTo>
                  <a:lnTo>
                    <a:pt x="4759172" y="101600"/>
                  </a:lnTo>
                  <a:lnTo>
                    <a:pt x="4729404" y="139700"/>
                  </a:lnTo>
                  <a:lnTo>
                    <a:pt x="4684941" y="228600"/>
                  </a:lnTo>
                  <a:lnTo>
                    <a:pt x="4661484" y="254000"/>
                  </a:lnTo>
                  <a:lnTo>
                    <a:pt x="4629797" y="266700"/>
                  </a:lnTo>
                  <a:lnTo>
                    <a:pt x="4594504" y="266700"/>
                  </a:lnTo>
                  <a:lnTo>
                    <a:pt x="4560227" y="254000"/>
                  </a:lnTo>
                  <a:lnTo>
                    <a:pt x="4479620" y="203200"/>
                  </a:lnTo>
                  <a:lnTo>
                    <a:pt x="4437469" y="190500"/>
                  </a:lnTo>
                  <a:lnTo>
                    <a:pt x="4412399" y="198399"/>
                  </a:lnTo>
                  <a:lnTo>
                    <a:pt x="4412399" y="5384800"/>
                  </a:lnTo>
                  <a:lnTo>
                    <a:pt x="4409160" y="5397500"/>
                  </a:lnTo>
                  <a:lnTo>
                    <a:pt x="3743617" y="5397500"/>
                  </a:lnTo>
                  <a:lnTo>
                    <a:pt x="3740366" y="5384800"/>
                  </a:lnTo>
                  <a:lnTo>
                    <a:pt x="3743617" y="5372100"/>
                  </a:lnTo>
                  <a:lnTo>
                    <a:pt x="3869575" y="5372100"/>
                  </a:lnTo>
                  <a:lnTo>
                    <a:pt x="3843832" y="5359400"/>
                  </a:lnTo>
                  <a:lnTo>
                    <a:pt x="3826484" y="5334000"/>
                  </a:lnTo>
                  <a:lnTo>
                    <a:pt x="3820122" y="5295900"/>
                  </a:lnTo>
                  <a:lnTo>
                    <a:pt x="3826484" y="5270500"/>
                  </a:lnTo>
                  <a:lnTo>
                    <a:pt x="3843845" y="5245100"/>
                  </a:lnTo>
                  <a:lnTo>
                    <a:pt x="3869588" y="5219700"/>
                  </a:lnTo>
                  <a:lnTo>
                    <a:pt x="3932631" y="5219700"/>
                  </a:lnTo>
                  <a:lnTo>
                    <a:pt x="3958374" y="5245100"/>
                  </a:lnTo>
                  <a:lnTo>
                    <a:pt x="3975735" y="5270500"/>
                  </a:lnTo>
                  <a:lnTo>
                    <a:pt x="3982097" y="5295900"/>
                  </a:lnTo>
                  <a:lnTo>
                    <a:pt x="3975735" y="5334000"/>
                  </a:lnTo>
                  <a:lnTo>
                    <a:pt x="3958374" y="5359400"/>
                  </a:lnTo>
                  <a:lnTo>
                    <a:pt x="3932631" y="5372100"/>
                  </a:lnTo>
                  <a:lnTo>
                    <a:pt x="4409160" y="5372100"/>
                  </a:lnTo>
                  <a:lnTo>
                    <a:pt x="4412399" y="5384800"/>
                  </a:lnTo>
                  <a:lnTo>
                    <a:pt x="4412399" y="198399"/>
                  </a:lnTo>
                  <a:lnTo>
                    <a:pt x="4397108" y="203200"/>
                  </a:lnTo>
                  <a:lnTo>
                    <a:pt x="4364761" y="215900"/>
                  </a:lnTo>
                  <a:lnTo>
                    <a:pt x="4346689" y="254000"/>
                  </a:lnTo>
                  <a:lnTo>
                    <a:pt x="4349115" y="304800"/>
                  </a:lnTo>
                  <a:lnTo>
                    <a:pt x="4378096" y="393700"/>
                  </a:lnTo>
                  <a:lnTo>
                    <a:pt x="4381525" y="431800"/>
                  </a:lnTo>
                  <a:lnTo>
                    <a:pt x="4370184" y="469900"/>
                  </a:lnTo>
                  <a:lnTo>
                    <a:pt x="4346473" y="495300"/>
                  </a:lnTo>
                  <a:lnTo>
                    <a:pt x="4312818" y="508000"/>
                  </a:lnTo>
                  <a:lnTo>
                    <a:pt x="4218457" y="520700"/>
                  </a:lnTo>
                  <a:lnTo>
                    <a:pt x="4178414" y="546100"/>
                  </a:lnTo>
                  <a:lnTo>
                    <a:pt x="4155059" y="584200"/>
                  </a:lnTo>
                  <a:lnTo>
                    <a:pt x="4149471" y="622300"/>
                  </a:lnTo>
                  <a:lnTo>
                    <a:pt x="4162729" y="660400"/>
                  </a:lnTo>
                  <a:lnTo>
                    <a:pt x="4195902" y="685800"/>
                  </a:lnTo>
                  <a:lnTo>
                    <a:pt x="4281297" y="736600"/>
                  </a:lnTo>
                  <a:lnTo>
                    <a:pt x="4309618" y="762000"/>
                  </a:lnTo>
                  <a:lnTo>
                    <a:pt x="4325277" y="787400"/>
                  </a:lnTo>
                  <a:lnTo>
                    <a:pt x="4327055" y="825500"/>
                  </a:lnTo>
                  <a:lnTo>
                    <a:pt x="4320273" y="844956"/>
                  </a:lnTo>
                  <a:lnTo>
                    <a:pt x="4320273" y="2463800"/>
                  </a:lnTo>
                  <a:lnTo>
                    <a:pt x="4320273" y="2755900"/>
                  </a:lnTo>
                  <a:lnTo>
                    <a:pt x="4320273" y="3035300"/>
                  </a:lnTo>
                  <a:lnTo>
                    <a:pt x="4218089" y="3035300"/>
                  </a:lnTo>
                  <a:lnTo>
                    <a:pt x="4218089" y="3200400"/>
                  </a:lnTo>
                  <a:lnTo>
                    <a:pt x="4218089" y="4546600"/>
                  </a:lnTo>
                  <a:lnTo>
                    <a:pt x="3888460" y="4546600"/>
                  </a:lnTo>
                  <a:lnTo>
                    <a:pt x="3888460" y="3200400"/>
                  </a:lnTo>
                  <a:lnTo>
                    <a:pt x="4218089" y="3200400"/>
                  </a:lnTo>
                  <a:lnTo>
                    <a:pt x="4218089" y="3035300"/>
                  </a:lnTo>
                  <a:lnTo>
                    <a:pt x="3735476" y="3035300"/>
                  </a:lnTo>
                  <a:lnTo>
                    <a:pt x="3735476" y="3200400"/>
                  </a:lnTo>
                  <a:lnTo>
                    <a:pt x="3735476" y="4546600"/>
                  </a:lnTo>
                  <a:lnTo>
                    <a:pt x="3572154" y="4546600"/>
                  </a:lnTo>
                  <a:lnTo>
                    <a:pt x="3572154" y="5295900"/>
                  </a:lnTo>
                  <a:lnTo>
                    <a:pt x="3562527" y="5346700"/>
                  </a:lnTo>
                  <a:lnTo>
                    <a:pt x="3536277" y="5384800"/>
                  </a:lnTo>
                  <a:lnTo>
                    <a:pt x="3497326" y="5410200"/>
                  </a:lnTo>
                  <a:lnTo>
                    <a:pt x="3449650" y="5422900"/>
                  </a:lnTo>
                  <a:lnTo>
                    <a:pt x="3401961" y="5410200"/>
                  </a:lnTo>
                  <a:lnTo>
                    <a:pt x="3363010" y="5384800"/>
                  </a:lnTo>
                  <a:lnTo>
                    <a:pt x="3336747" y="5346700"/>
                  </a:lnTo>
                  <a:lnTo>
                    <a:pt x="3327120" y="5295900"/>
                  </a:lnTo>
                  <a:lnTo>
                    <a:pt x="3336747" y="5257800"/>
                  </a:lnTo>
                  <a:lnTo>
                    <a:pt x="3356432" y="5219700"/>
                  </a:lnTo>
                  <a:lnTo>
                    <a:pt x="3362998" y="5207000"/>
                  </a:lnTo>
                  <a:lnTo>
                    <a:pt x="3401949" y="5181600"/>
                  </a:lnTo>
                  <a:lnTo>
                    <a:pt x="3497338" y="5181600"/>
                  </a:lnTo>
                  <a:lnTo>
                    <a:pt x="3536277" y="5207000"/>
                  </a:lnTo>
                  <a:lnTo>
                    <a:pt x="3562527" y="5257800"/>
                  </a:lnTo>
                  <a:lnTo>
                    <a:pt x="3572154" y="5295900"/>
                  </a:lnTo>
                  <a:lnTo>
                    <a:pt x="3572154" y="4546600"/>
                  </a:lnTo>
                  <a:lnTo>
                    <a:pt x="3079178" y="4546600"/>
                  </a:lnTo>
                  <a:lnTo>
                    <a:pt x="3079178" y="5295900"/>
                  </a:lnTo>
                  <a:lnTo>
                    <a:pt x="3072803" y="5334000"/>
                  </a:lnTo>
                  <a:lnTo>
                    <a:pt x="3055455" y="5359400"/>
                  </a:lnTo>
                  <a:lnTo>
                    <a:pt x="3029699" y="5372100"/>
                  </a:lnTo>
                  <a:lnTo>
                    <a:pt x="2998178" y="5384800"/>
                  </a:lnTo>
                  <a:lnTo>
                    <a:pt x="2966643" y="5372100"/>
                  </a:lnTo>
                  <a:lnTo>
                    <a:pt x="2940901" y="5359400"/>
                  </a:lnTo>
                  <a:lnTo>
                    <a:pt x="2923540" y="5334000"/>
                  </a:lnTo>
                  <a:lnTo>
                    <a:pt x="2917177" y="5295900"/>
                  </a:lnTo>
                  <a:lnTo>
                    <a:pt x="2923540" y="5270500"/>
                  </a:lnTo>
                  <a:lnTo>
                    <a:pt x="2940901" y="5245100"/>
                  </a:lnTo>
                  <a:lnTo>
                    <a:pt x="2966643" y="5219700"/>
                  </a:lnTo>
                  <a:lnTo>
                    <a:pt x="3029699" y="5219700"/>
                  </a:lnTo>
                  <a:lnTo>
                    <a:pt x="3055455" y="5245100"/>
                  </a:lnTo>
                  <a:lnTo>
                    <a:pt x="3072803" y="5270500"/>
                  </a:lnTo>
                  <a:lnTo>
                    <a:pt x="3079178" y="5295900"/>
                  </a:lnTo>
                  <a:lnTo>
                    <a:pt x="3079178" y="4546600"/>
                  </a:lnTo>
                  <a:lnTo>
                    <a:pt x="2451239" y="4546600"/>
                  </a:lnTo>
                  <a:lnTo>
                    <a:pt x="2451239" y="3200400"/>
                  </a:lnTo>
                  <a:lnTo>
                    <a:pt x="3735476" y="3200400"/>
                  </a:lnTo>
                  <a:lnTo>
                    <a:pt x="3735476" y="3035300"/>
                  </a:lnTo>
                  <a:lnTo>
                    <a:pt x="2465590" y="3035300"/>
                  </a:lnTo>
                  <a:lnTo>
                    <a:pt x="2465540" y="2921000"/>
                  </a:lnTo>
                  <a:lnTo>
                    <a:pt x="4320235" y="2908300"/>
                  </a:lnTo>
                  <a:lnTo>
                    <a:pt x="4320273" y="3035300"/>
                  </a:lnTo>
                  <a:lnTo>
                    <a:pt x="4320273" y="2755900"/>
                  </a:lnTo>
                  <a:lnTo>
                    <a:pt x="2465590" y="2755900"/>
                  </a:lnTo>
                  <a:lnTo>
                    <a:pt x="2465540" y="2628900"/>
                  </a:lnTo>
                  <a:lnTo>
                    <a:pt x="4320235" y="2628900"/>
                  </a:lnTo>
                  <a:lnTo>
                    <a:pt x="4320273" y="2755900"/>
                  </a:lnTo>
                  <a:lnTo>
                    <a:pt x="4320273" y="2463800"/>
                  </a:lnTo>
                  <a:lnTo>
                    <a:pt x="2465590" y="2463800"/>
                  </a:lnTo>
                  <a:lnTo>
                    <a:pt x="2465222" y="1511300"/>
                  </a:lnTo>
                  <a:lnTo>
                    <a:pt x="4319917" y="1511300"/>
                  </a:lnTo>
                  <a:lnTo>
                    <a:pt x="4320273" y="2463800"/>
                  </a:lnTo>
                  <a:lnTo>
                    <a:pt x="4320273" y="844956"/>
                  </a:lnTo>
                  <a:lnTo>
                    <a:pt x="4313771" y="863600"/>
                  </a:lnTo>
                  <a:lnTo>
                    <a:pt x="4259364" y="939800"/>
                  </a:lnTo>
                  <a:lnTo>
                    <a:pt x="4039019" y="939800"/>
                  </a:lnTo>
                  <a:lnTo>
                    <a:pt x="4032897" y="952500"/>
                  </a:lnTo>
                  <a:lnTo>
                    <a:pt x="4028757" y="952500"/>
                  </a:lnTo>
                  <a:lnTo>
                    <a:pt x="4027246" y="965200"/>
                  </a:lnTo>
                  <a:lnTo>
                    <a:pt x="4027246" y="990600"/>
                  </a:lnTo>
                  <a:lnTo>
                    <a:pt x="4020299" y="1041400"/>
                  </a:lnTo>
                  <a:lnTo>
                    <a:pt x="4000944" y="1079500"/>
                  </a:lnTo>
                  <a:lnTo>
                    <a:pt x="3971442" y="1104900"/>
                  </a:lnTo>
                  <a:lnTo>
                    <a:pt x="3934028" y="1117600"/>
                  </a:lnTo>
                  <a:lnTo>
                    <a:pt x="3890949" y="1130300"/>
                  </a:lnTo>
                  <a:lnTo>
                    <a:pt x="2922968" y="1130300"/>
                  </a:lnTo>
                  <a:lnTo>
                    <a:pt x="2879877" y="1117600"/>
                  </a:lnTo>
                  <a:lnTo>
                    <a:pt x="2842463" y="1104900"/>
                  </a:lnTo>
                  <a:lnTo>
                    <a:pt x="2812961" y="1079500"/>
                  </a:lnTo>
                  <a:lnTo>
                    <a:pt x="2793619" y="1041400"/>
                  </a:lnTo>
                  <a:lnTo>
                    <a:pt x="2786672" y="990600"/>
                  </a:lnTo>
                  <a:lnTo>
                    <a:pt x="2786672" y="965200"/>
                  </a:lnTo>
                  <a:lnTo>
                    <a:pt x="2785148" y="952500"/>
                  </a:lnTo>
                  <a:lnTo>
                    <a:pt x="2781020" y="952500"/>
                  </a:lnTo>
                  <a:lnTo>
                    <a:pt x="2774886" y="939800"/>
                  </a:lnTo>
                  <a:lnTo>
                    <a:pt x="2530475" y="939800"/>
                  </a:lnTo>
                  <a:lnTo>
                    <a:pt x="2530589" y="901700"/>
                  </a:lnTo>
                  <a:lnTo>
                    <a:pt x="2532316" y="482600"/>
                  </a:lnTo>
                  <a:lnTo>
                    <a:pt x="2523185" y="444500"/>
                  </a:lnTo>
                  <a:lnTo>
                    <a:pt x="2498255" y="406400"/>
                  </a:lnTo>
                  <a:lnTo>
                    <a:pt x="2461285" y="381000"/>
                  </a:lnTo>
                  <a:lnTo>
                    <a:pt x="2416022" y="368300"/>
                  </a:lnTo>
                  <a:lnTo>
                    <a:pt x="1384668" y="368300"/>
                  </a:lnTo>
                  <a:lnTo>
                    <a:pt x="1339392" y="381000"/>
                  </a:lnTo>
                  <a:lnTo>
                    <a:pt x="1302423" y="406400"/>
                  </a:lnTo>
                  <a:lnTo>
                    <a:pt x="1277505" y="444500"/>
                  </a:lnTo>
                  <a:lnTo>
                    <a:pt x="1268361" y="482600"/>
                  </a:lnTo>
                  <a:lnTo>
                    <a:pt x="1266520" y="927100"/>
                  </a:lnTo>
                  <a:lnTo>
                    <a:pt x="1275664" y="977900"/>
                  </a:lnTo>
                  <a:lnTo>
                    <a:pt x="1300581" y="1016000"/>
                  </a:lnTo>
                  <a:lnTo>
                    <a:pt x="1337551" y="1041400"/>
                  </a:lnTo>
                  <a:lnTo>
                    <a:pt x="2318867" y="1041400"/>
                  </a:lnTo>
                  <a:lnTo>
                    <a:pt x="2304123" y="1066800"/>
                  </a:lnTo>
                  <a:lnTo>
                    <a:pt x="2293150" y="1104900"/>
                  </a:lnTo>
                  <a:lnTo>
                    <a:pt x="2286304" y="1130300"/>
                  </a:lnTo>
                  <a:lnTo>
                    <a:pt x="2283942" y="1168400"/>
                  </a:lnTo>
                  <a:lnTo>
                    <a:pt x="2283942" y="5575300"/>
                  </a:lnTo>
                  <a:lnTo>
                    <a:pt x="2288400" y="5626100"/>
                  </a:lnTo>
                  <a:lnTo>
                    <a:pt x="2301176" y="5664200"/>
                  </a:lnTo>
                  <a:lnTo>
                    <a:pt x="2321395" y="5702300"/>
                  </a:lnTo>
                  <a:lnTo>
                    <a:pt x="2348179" y="5740400"/>
                  </a:lnTo>
                  <a:lnTo>
                    <a:pt x="2380640" y="5765800"/>
                  </a:lnTo>
                  <a:lnTo>
                    <a:pt x="2417902" y="5778500"/>
                  </a:lnTo>
                  <a:lnTo>
                    <a:pt x="2459075" y="5791200"/>
                  </a:lnTo>
                  <a:lnTo>
                    <a:pt x="2503284" y="5803900"/>
                  </a:lnTo>
                  <a:lnTo>
                    <a:pt x="4310596" y="5803900"/>
                  </a:lnTo>
                  <a:lnTo>
                    <a:pt x="4354804" y="5791200"/>
                  </a:lnTo>
                  <a:lnTo>
                    <a:pt x="4395978" y="5778500"/>
                  </a:lnTo>
                  <a:lnTo>
                    <a:pt x="4433240" y="5765800"/>
                  </a:lnTo>
                  <a:lnTo>
                    <a:pt x="4465701" y="5740400"/>
                  </a:lnTo>
                  <a:lnTo>
                    <a:pt x="4492485" y="5702300"/>
                  </a:lnTo>
                  <a:lnTo>
                    <a:pt x="4512703" y="5664200"/>
                  </a:lnTo>
                  <a:lnTo>
                    <a:pt x="4525492" y="5626100"/>
                  </a:lnTo>
                  <a:lnTo>
                    <a:pt x="4529937" y="5575300"/>
                  </a:lnTo>
                  <a:lnTo>
                    <a:pt x="4529937" y="5422900"/>
                  </a:lnTo>
                  <a:lnTo>
                    <a:pt x="4529937" y="5397500"/>
                  </a:lnTo>
                  <a:lnTo>
                    <a:pt x="4529937" y="1168400"/>
                  </a:lnTo>
                  <a:lnTo>
                    <a:pt x="4527131" y="1130300"/>
                  </a:lnTo>
                  <a:lnTo>
                    <a:pt x="4518977" y="1092200"/>
                  </a:lnTo>
                  <a:lnTo>
                    <a:pt x="4505972" y="1066800"/>
                  </a:lnTo>
                  <a:lnTo>
                    <a:pt x="4488573" y="1041400"/>
                  </a:lnTo>
                  <a:lnTo>
                    <a:pt x="4513986" y="1041400"/>
                  </a:lnTo>
                  <a:lnTo>
                    <a:pt x="4535906" y="1054100"/>
                  </a:lnTo>
                  <a:lnTo>
                    <a:pt x="4552632" y="1079500"/>
                  </a:lnTo>
                  <a:lnTo>
                    <a:pt x="4562475" y="1104900"/>
                  </a:lnTo>
                  <a:lnTo>
                    <a:pt x="4581957" y="1193800"/>
                  </a:lnTo>
                  <a:lnTo>
                    <a:pt x="4601553" y="1244600"/>
                  </a:lnTo>
                  <a:lnTo>
                    <a:pt x="4635297" y="1257300"/>
                  </a:lnTo>
                  <a:lnTo>
                    <a:pt x="4675454" y="1270000"/>
                  </a:lnTo>
                  <a:lnTo>
                    <a:pt x="4714291" y="1257300"/>
                  </a:lnTo>
                  <a:lnTo>
                    <a:pt x="4744047" y="1219200"/>
                  </a:lnTo>
                  <a:lnTo>
                    <a:pt x="4788497" y="1130300"/>
                  </a:lnTo>
                  <a:lnTo>
                    <a:pt x="4811979" y="1104900"/>
                  </a:lnTo>
                  <a:lnTo>
                    <a:pt x="4843678" y="1092200"/>
                  </a:lnTo>
                  <a:lnTo>
                    <a:pt x="4878984" y="1092200"/>
                  </a:lnTo>
                  <a:lnTo>
                    <a:pt x="4913274" y="1104900"/>
                  </a:lnTo>
                  <a:lnTo>
                    <a:pt x="4993678" y="1155700"/>
                  </a:lnTo>
                  <a:lnTo>
                    <a:pt x="5035829" y="1168400"/>
                  </a:lnTo>
                  <a:lnTo>
                    <a:pt x="5076202" y="1168400"/>
                  </a:lnTo>
                  <a:lnTo>
                    <a:pt x="5108562" y="1143000"/>
                  </a:lnTo>
                  <a:lnTo>
                    <a:pt x="5126660" y="1104900"/>
                  </a:lnTo>
                  <a:lnTo>
                    <a:pt x="5126063" y="1092200"/>
                  </a:lnTo>
                  <a:lnTo>
                    <a:pt x="5124259" y="1054100"/>
                  </a:lnTo>
                  <a:lnTo>
                    <a:pt x="5120132" y="1041400"/>
                  </a:lnTo>
                  <a:lnTo>
                    <a:pt x="5095354" y="965200"/>
                  </a:lnTo>
                  <a:lnTo>
                    <a:pt x="5091938" y="927100"/>
                  </a:lnTo>
                  <a:lnTo>
                    <a:pt x="5111191" y="889000"/>
                  </a:lnTo>
                  <a:lnTo>
                    <a:pt x="5160632" y="850900"/>
                  </a:lnTo>
                  <a:lnTo>
                    <a:pt x="5254853" y="838200"/>
                  </a:lnTo>
                  <a:lnTo>
                    <a:pt x="5294884" y="812800"/>
                  </a:lnTo>
                  <a:lnTo>
                    <a:pt x="5318226" y="787400"/>
                  </a:lnTo>
                  <a:lnTo>
                    <a:pt x="5323814" y="7366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02198" y="4862990"/>
              <a:ext cx="87151" cy="871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060467" y="4887440"/>
              <a:ext cx="674370" cy="33655"/>
            </a:xfrm>
            <a:custGeom>
              <a:avLst/>
              <a:gdLst/>
              <a:ahLst/>
              <a:cxnLst/>
              <a:rect l="l" t="t" r="r" b="b"/>
              <a:pathLst>
                <a:path w="674369" h="33654">
                  <a:moveTo>
                    <a:pt x="666376" y="33461"/>
                  </a:moveTo>
                  <a:lnTo>
                    <a:pt x="657133" y="33461"/>
                  </a:lnTo>
                  <a:lnTo>
                    <a:pt x="7487" y="33461"/>
                  </a:lnTo>
                  <a:lnTo>
                    <a:pt x="0" y="25974"/>
                  </a:lnTo>
                  <a:lnTo>
                    <a:pt x="0" y="7487"/>
                  </a:lnTo>
                  <a:lnTo>
                    <a:pt x="7487" y="0"/>
                  </a:lnTo>
                  <a:lnTo>
                    <a:pt x="666376" y="0"/>
                  </a:lnTo>
                  <a:lnTo>
                    <a:pt x="673864" y="7487"/>
                  </a:lnTo>
                  <a:lnTo>
                    <a:pt x="673864" y="25974"/>
                  </a:lnTo>
                  <a:lnTo>
                    <a:pt x="666376" y="3346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912130" y="4279934"/>
              <a:ext cx="4640580" cy="5540375"/>
            </a:xfrm>
            <a:custGeom>
              <a:avLst/>
              <a:gdLst/>
              <a:ahLst/>
              <a:cxnLst/>
              <a:rect l="l" t="t" r="r" b="b"/>
              <a:pathLst>
                <a:path w="4640580" h="5540375">
                  <a:moveTo>
                    <a:pt x="4310604" y="5540244"/>
                  </a:moveTo>
                  <a:lnTo>
                    <a:pt x="2503291" y="5540244"/>
                  </a:lnTo>
                  <a:lnTo>
                    <a:pt x="2454556" y="5536668"/>
                  </a:lnTo>
                  <a:lnTo>
                    <a:pt x="2408042" y="5526280"/>
                  </a:lnTo>
                  <a:lnTo>
                    <a:pt x="2364257" y="5509590"/>
                  </a:lnTo>
                  <a:lnTo>
                    <a:pt x="2323713" y="5487110"/>
                  </a:lnTo>
                  <a:lnTo>
                    <a:pt x="2286920" y="5459348"/>
                  </a:lnTo>
                  <a:lnTo>
                    <a:pt x="2254387" y="5426815"/>
                  </a:lnTo>
                  <a:lnTo>
                    <a:pt x="2226625" y="5390021"/>
                  </a:lnTo>
                  <a:lnTo>
                    <a:pt x="2204144" y="5349477"/>
                  </a:lnTo>
                  <a:lnTo>
                    <a:pt x="2187454" y="5305693"/>
                  </a:lnTo>
                  <a:lnTo>
                    <a:pt x="2177067" y="5259178"/>
                  </a:lnTo>
                  <a:lnTo>
                    <a:pt x="2173491" y="5210444"/>
                  </a:lnTo>
                  <a:lnTo>
                    <a:pt x="2173492" y="793316"/>
                  </a:lnTo>
                  <a:lnTo>
                    <a:pt x="2177070" y="744582"/>
                  </a:lnTo>
                  <a:lnTo>
                    <a:pt x="2187460" y="698069"/>
                  </a:lnTo>
                  <a:lnTo>
                    <a:pt x="2204150" y="654285"/>
                  </a:lnTo>
                  <a:lnTo>
                    <a:pt x="2226632" y="613743"/>
                  </a:lnTo>
                  <a:lnTo>
                    <a:pt x="2254395" y="576951"/>
                  </a:lnTo>
                  <a:lnTo>
                    <a:pt x="2286928" y="544420"/>
                  </a:lnTo>
                  <a:lnTo>
                    <a:pt x="2323721" y="516660"/>
                  </a:lnTo>
                  <a:lnTo>
                    <a:pt x="2364264" y="494181"/>
                  </a:lnTo>
                  <a:lnTo>
                    <a:pt x="2408047" y="477493"/>
                  </a:lnTo>
                  <a:lnTo>
                    <a:pt x="2454561" y="467106"/>
                  </a:lnTo>
                  <a:lnTo>
                    <a:pt x="2503291" y="463531"/>
                  </a:lnTo>
                  <a:lnTo>
                    <a:pt x="4310604" y="463531"/>
                  </a:lnTo>
                  <a:lnTo>
                    <a:pt x="4359339" y="467107"/>
                  </a:lnTo>
                  <a:lnTo>
                    <a:pt x="4405856" y="477494"/>
                  </a:lnTo>
                  <a:lnTo>
                    <a:pt x="4449642" y="494184"/>
                  </a:lnTo>
                  <a:lnTo>
                    <a:pt x="4490187" y="516665"/>
                  </a:lnTo>
                  <a:lnTo>
                    <a:pt x="4526981" y="544427"/>
                  </a:lnTo>
                  <a:lnTo>
                    <a:pt x="4556528" y="573972"/>
                  </a:lnTo>
                  <a:lnTo>
                    <a:pt x="2503291" y="573972"/>
                  </a:lnTo>
                  <a:lnTo>
                    <a:pt x="2459082" y="578428"/>
                  </a:lnTo>
                  <a:lnTo>
                    <a:pt x="2417908" y="591208"/>
                  </a:lnTo>
                  <a:lnTo>
                    <a:pt x="2380649" y="611430"/>
                  </a:lnTo>
                  <a:lnTo>
                    <a:pt x="2348187" y="638213"/>
                  </a:lnTo>
                  <a:lnTo>
                    <a:pt x="2321404" y="670674"/>
                  </a:lnTo>
                  <a:lnTo>
                    <a:pt x="2301182" y="707933"/>
                  </a:lnTo>
                  <a:lnTo>
                    <a:pt x="2288402" y="749108"/>
                  </a:lnTo>
                  <a:lnTo>
                    <a:pt x="2283946" y="793316"/>
                  </a:lnTo>
                  <a:lnTo>
                    <a:pt x="2283948" y="5210444"/>
                  </a:lnTo>
                  <a:lnTo>
                    <a:pt x="2288402" y="5254638"/>
                  </a:lnTo>
                  <a:lnTo>
                    <a:pt x="2301182" y="5295814"/>
                  </a:lnTo>
                  <a:lnTo>
                    <a:pt x="2321404" y="5333075"/>
                  </a:lnTo>
                  <a:lnTo>
                    <a:pt x="2348187" y="5365540"/>
                  </a:lnTo>
                  <a:lnTo>
                    <a:pt x="2380649" y="5392325"/>
                  </a:lnTo>
                  <a:lnTo>
                    <a:pt x="2417908" y="5412550"/>
                  </a:lnTo>
                  <a:lnTo>
                    <a:pt x="2459082" y="5425331"/>
                  </a:lnTo>
                  <a:lnTo>
                    <a:pt x="2503291" y="5429788"/>
                  </a:lnTo>
                  <a:lnTo>
                    <a:pt x="4556534" y="5429788"/>
                  </a:lnTo>
                  <a:lnTo>
                    <a:pt x="4526975" y="5459348"/>
                  </a:lnTo>
                  <a:lnTo>
                    <a:pt x="4490181" y="5487110"/>
                  </a:lnTo>
                  <a:lnTo>
                    <a:pt x="4449637" y="5509590"/>
                  </a:lnTo>
                  <a:lnTo>
                    <a:pt x="4405852" y="5526280"/>
                  </a:lnTo>
                  <a:lnTo>
                    <a:pt x="4359338" y="5536668"/>
                  </a:lnTo>
                  <a:lnTo>
                    <a:pt x="4310604" y="5540244"/>
                  </a:lnTo>
                  <a:close/>
                </a:path>
                <a:path w="4640580" h="5540375">
                  <a:moveTo>
                    <a:pt x="3890953" y="758752"/>
                  </a:moveTo>
                  <a:lnTo>
                    <a:pt x="2922970" y="758752"/>
                  </a:lnTo>
                  <a:lnTo>
                    <a:pt x="2879887" y="751804"/>
                  </a:lnTo>
                  <a:lnTo>
                    <a:pt x="2842471" y="732455"/>
                  </a:lnTo>
                  <a:lnTo>
                    <a:pt x="2812967" y="702951"/>
                  </a:lnTo>
                  <a:lnTo>
                    <a:pt x="2793619" y="665536"/>
                  </a:lnTo>
                  <a:lnTo>
                    <a:pt x="2786673" y="622467"/>
                  </a:lnTo>
                  <a:lnTo>
                    <a:pt x="2786671" y="593242"/>
                  </a:lnTo>
                  <a:lnTo>
                    <a:pt x="2785153" y="585744"/>
                  </a:lnTo>
                  <a:lnTo>
                    <a:pt x="2781017" y="579618"/>
                  </a:lnTo>
                  <a:lnTo>
                    <a:pt x="2774887" y="575487"/>
                  </a:lnTo>
                  <a:lnTo>
                    <a:pt x="2767386" y="573972"/>
                  </a:lnTo>
                  <a:lnTo>
                    <a:pt x="4046522" y="573972"/>
                  </a:lnTo>
                  <a:lnTo>
                    <a:pt x="4039024" y="575487"/>
                  </a:lnTo>
                  <a:lnTo>
                    <a:pt x="4032899" y="579618"/>
                  </a:lnTo>
                  <a:lnTo>
                    <a:pt x="4030581" y="583056"/>
                  </a:lnTo>
                  <a:lnTo>
                    <a:pt x="3033644" y="583056"/>
                  </a:lnTo>
                  <a:lnTo>
                    <a:pt x="3016679" y="586479"/>
                  </a:lnTo>
                  <a:lnTo>
                    <a:pt x="3002829" y="595816"/>
                  </a:lnTo>
                  <a:lnTo>
                    <a:pt x="2993492" y="609667"/>
                  </a:lnTo>
                  <a:lnTo>
                    <a:pt x="2990068" y="626631"/>
                  </a:lnTo>
                  <a:lnTo>
                    <a:pt x="2993492" y="643596"/>
                  </a:lnTo>
                  <a:lnTo>
                    <a:pt x="3002828" y="657447"/>
                  </a:lnTo>
                  <a:lnTo>
                    <a:pt x="3016679" y="666784"/>
                  </a:lnTo>
                  <a:lnTo>
                    <a:pt x="3033644" y="670207"/>
                  </a:lnTo>
                  <a:lnTo>
                    <a:pt x="4017892" y="670207"/>
                  </a:lnTo>
                  <a:lnTo>
                    <a:pt x="4000956" y="702954"/>
                  </a:lnTo>
                  <a:lnTo>
                    <a:pt x="3971452" y="732456"/>
                  </a:lnTo>
                  <a:lnTo>
                    <a:pt x="3934036" y="751804"/>
                  </a:lnTo>
                  <a:lnTo>
                    <a:pt x="3890953" y="758752"/>
                  </a:lnTo>
                  <a:close/>
                </a:path>
                <a:path w="4640580" h="5540375">
                  <a:moveTo>
                    <a:pt x="4556534" y="5429788"/>
                  </a:moveTo>
                  <a:lnTo>
                    <a:pt x="4310604" y="5429788"/>
                  </a:lnTo>
                  <a:lnTo>
                    <a:pt x="4354812" y="5425331"/>
                  </a:lnTo>
                  <a:lnTo>
                    <a:pt x="4395986" y="5412550"/>
                  </a:lnTo>
                  <a:lnTo>
                    <a:pt x="4433245" y="5392325"/>
                  </a:lnTo>
                  <a:lnTo>
                    <a:pt x="4465707" y="5365540"/>
                  </a:lnTo>
                  <a:lnTo>
                    <a:pt x="4492490" y="5333075"/>
                  </a:lnTo>
                  <a:lnTo>
                    <a:pt x="4512712" y="5295814"/>
                  </a:lnTo>
                  <a:lnTo>
                    <a:pt x="4525492" y="5254638"/>
                  </a:lnTo>
                  <a:lnTo>
                    <a:pt x="4529948" y="5210429"/>
                  </a:lnTo>
                  <a:lnTo>
                    <a:pt x="4529962" y="793316"/>
                  </a:lnTo>
                  <a:lnTo>
                    <a:pt x="4525506" y="749108"/>
                  </a:lnTo>
                  <a:lnTo>
                    <a:pt x="4512724" y="707933"/>
                  </a:lnTo>
                  <a:lnTo>
                    <a:pt x="4492500" y="670674"/>
                  </a:lnTo>
                  <a:lnTo>
                    <a:pt x="4465714" y="638213"/>
                  </a:lnTo>
                  <a:lnTo>
                    <a:pt x="4433250" y="611430"/>
                  </a:lnTo>
                  <a:lnTo>
                    <a:pt x="4395989" y="591208"/>
                  </a:lnTo>
                  <a:lnTo>
                    <a:pt x="4354812" y="578428"/>
                  </a:lnTo>
                  <a:lnTo>
                    <a:pt x="4310604" y="573972"/>
                  </a:lnTo>
                  <a:lnTo>
                    <a:pt x="4556528" y="573972"/>
                  </a:lnTo>
                  <a:lnTo>
                    <a:pt x="4587275" y="613753"/>
                  </a:lnTo>
                  <a:lnTo>
                    <a:pt x="4609755" y="654297"/>
                  </a:lnTo>
                  <a:lnTo>
                    <a:pt x="4626443" y="698082"/>
                  </a:lnTo>
                  <a:lnTo>
                    <a:pt x="4636829" y="744596"/>
                  </a:lnTo>
                  <a:lnTo>
                    <a:pt x="4640404" y="793316"/>
                  </a:lnTo>
                  <a:lnTo>
                    <a:pt x="4640404" y="5210444"/>
                  </a:lnTo>
                  <a:lnTo>
                    <a:pt x="4636828" y="5259178"/>
                  </a:lnTo>
                  <a:lnTo>
                    <a:pt x="4626440" y="5305693"/>
                  </a:lnTo>
                  <a:lnTo>
                    <a:pt x="4609750" y="5349477"/>
                  </a:lnTo>
                  <a:lnTo>
                    <a:pt x="4587270" y="5390021"/>
                  </a:lnTo>
                  <a:lnTo>
                    <a:pt x="4559508" y="5426815"/>
                  </a:lnTo>
                  <a:lnTo>
                    <a:pt x="4556534" y="5429788"/>
                  </a:lnTo>
                  <a:close/>
                </a:path>
                <a:path w="4640580" h="5540375">
                  <a:moveTo>
                    <a:pt x="4017892" y="670207"/>
                  </a:moveTo>
                  <a:lnTo>
                    <a:pt x="3033644" y="670207"/>
                  </a:lnTo>
                  <a:lnTo>
                    <a:pt x="3050609" y="666784"/>
                  </a:lnTo>
                  <a:lnTo>
                    <a:pt x="3064459" y="657447"/>
                  </a:lnTo>
                  <a:lnTo>
                    <a:pt x="3073796" y="643596"/>
                  </a:lnTo>
                  <a:lnTo>
                    <a:pt x="3077220" y="626631"/>
                  </a:lnTo>
                  <a:lnTo>
                    <a:pt x="3073794" y="609667"/>
                  </a:lnTo>
                  <a:lnTo>
                    <a:pt x="3064454" y="595816"/>
                  </a:lnTo>
                  <a:lnTo>
                    <a:pt x="3050602" y="586479"/>
                  </a:lnTo>
                  <a:lnTo>
                    <a:pt x="3033644" y="583056"/>
                  </a:lnTo>
                  <a:lnTo>
                    <a:pt x="4030581" y="583056"/>
                  </a:lnTo>
                  <a:lnTo>
                    <a:pt x="4028767" y="585744"/>
                  </a:lnTo>
                  <a:lnTo>
                    <a:pt x="4027252" y="593242"/>
                  </a:lnTo>
                  <a:lnTo>
                    <a:pt x="4027252" y="607506"/>
                  </a:lnTo>
                  <a:lnTo>
                    <a:pt x="3155824" y="607506"/>
                  </a:lnTo>
                  <a:lnTo>
                    <a:pt x="3148337" y="614994"/>
                  </a:lnTo>
                  <a:lnTo>
                    <a:pt x="3148337" y="633480"/>
                  </a:lnTo>
                  <a:lnTo>
                    <a:pt x="3155824" y="640968"/>
                  </a:lnTo>
                  <a:lnTo>
                    <a:pt x="4024268" y="640968"/>
                  </a:lnTo>
                  <a:lnTo>
                    <a:pt x="4020304" y="665543"/>
                  </a:lnTo>
                  <a:lnTo>
                    <a:pt x="4017892" y="670207"/>
                  </a:lnTo>
                  <a:close/>
                </a:path>
                <a:path w="4640580" h="5540375">
                  <a:moveTo>
                    <a:pt x="4024268" y="640968"/>
                  </a:moveTo>
                  <a:lnTo>
                    <a:pt x="3814714" y="640968"/>
                  </a:lnTo>
                  <a:lnTo>
                    <a:pt x="3822201" y="633480"/>
                  </a:lnTo>
                  <a:lnTo>
                    <a:pt x="3822201" y="614994"/>
                  </a:lnTo>
                  <a:lnTo>
                    <a:pt x="3814713" y="607506"/>
                  </a:lnTo>
                  <a:lnTo>
                    <a:pt x="4027252" y="607506"/>
                  </a:lnTo>
                  <a:lnTo>
                    <a:pt x="4027252" y="622467"/>
                  </a:lnTo>
                  <a:lnTo>
                    <a:pt x="4024268" y="640968"/>
                  </a:lnTo>
                  <a:close/>
                </a:path>
                <a:path w="4640580" h="5540375">
                  <a:moveTo>
                    <a:pt x="3449652" y="5051058"/>
                  </a:moveTo>
                  <a:lnTo>
                    <a:pt x="3401962" y="5041430"/>
                  </a:lnTo>
                  <a:lnTo>
                    <a:pt x="3363014" y="5015174"/>
                  </a:lnTo>
                  <a:lnTo>
                    <a:pt x="3336754" y="4976232"/>
                  </a:lnTo>
                  <a:lnTo>
                    <a:pt x="3327124" y="4928543"/>
                  </a:lnTo>
                  <a:lnTo>
                    <a:pt x="3336752" y="4880853"/>
                  </a:lnTo>
                  <a:lnTo>
                    <a:pt x="3363009" y="4841905"/>
                  </a:lnTo>
                  <a:lnTo>
                    <a:pt x="3401956" y="4815645"/>
                  </a:lnTo>
                  <a:lnTo>
                    <a:pt x="3449652" y="4806015"/>
                  </a:lnTo>
                  <a:lnTo>
                    <a:pt x="3497335" y="4815651"/>
                  </a:lnTo>
                  <a:lnTo>
                    <a:pt x="3536278" y="4841911"/>
                  </a:lnTo>
                  <a:lnTo>
                    <a:pt x="3562537" y="4880855"/>
                  </a:lnTo>
                  <a:lnTo>
                    <a:pt x="3572166" y="4928543"/>
                  </a:lnTo>
                  <a:lnTo>
                    <a:pt x="3562539" y="4976232"/>
                  </a:lnTo>
                  <a:lnTo>
                    <a:pt x="3536283" y="5015174"/>
                  </a:lnTo>
                  <a:lnTo>
                    <a:pt x="3497341" y="5041430"/>
                  </a:lnTo>
                  <a:lnTo>
                    <a:pt x="3449652" y="5051058"/>
                  </a:lnTo>
                  <a:close/>
                </a:path>
                <a:path w="4640580" h="5540375">
                  <a:moveTo>
                    <a:pt x="2998180" y="5009543"/>
                  </a:moveTo>
                  <a:lnTo>
                    <a:pt x="2966650" y="5003178"/>
                  </a:lnTo>
                  <a:lnTo>
                    <a:pt x="2940904" y="4985819"/>
                  </a:lnTo>
                  <a:lnTo>
                    <a:pt x="2923546" y="4960073"/>
                  </a:lnTo>
                  <a:lnTo>
                    <a:pt x="2917181" y="4928543"/>
                  </a:lnTo>
                  <a:lnTo>
                    <a:pt x="2923546" y="4897014"/>
                  </a:lnTo>
                  <a:lnTo>
                    <a:pt x="2940904" y="4871268"/>
                  </a:lnTo>
                  <a:lnTo>
                    <a:pt x="2966650" y="4853909"/>
                  </a:lnTo>
                  <a:lnTo>
                    <a:pt x="2998180" y="4847544"/>
                  </a:lnTo>
                  <a:lnTo>
                    <a:pt x="3029709" y="4853909"/>
                  </a:lnTo>
                  <a:lnTo>
                    <a:pt x="3055455" y="4871268"/>
                  </a:lnTo>
                  <a:lnTo>
                    <a:pt x="3072814" y="4897014"/>
                  </a:lnTo>
                  <a:lnTo>
                    <a:pt x="3079179" y="4928543"/>
                  </a:lnTo>
                  <a:lnTo>
                    <a:pt x="3072814" y="4960073"/>
                  </a:lnTo>
                  <a:lnTo>
                    <a:pt x="3055455" y="4985819"/>
                  </a:lnTo>
                  <a:lnTo>
                    <a:pt x="3029709" y="5003178"/>
                  </a:lnTo>
                  <a:lnTo>
                    <a:pt x="2998180" y="5009543"/>
                  </a:lnTo>
                  <a:close/>
                </a:path>
                <a:path w="4640580" h="5540375">
                  <a:moveTo>
                    <a:pt x="3901110" y="5009543"/>
                  </a:moveTo>
                  <a:lnTo>
                    <a:pt x="3869583" y="5003178"/>
                  </a:lnTo>
                  <a:lnTo>
                    <a:pt x="3843842" y="4985819"/>
                  </a:lnTo>
                  <a:lnTo>
                    <a:pt x="3826489" y="4960073"/>
                  </a:lnTo>
                  <a:lnTo>
                    <a:pt x="3820126" y="4928543"/>
                  </a:lnTo>
                  <a:lnTo>
                    <a:pt x="3826491" y="4897014"/>
                  </a:lnTo>
                  <a:lnTo>
                    <a:pt x="3843847" y="4871268"/>
                  </a:lnTo>
                  <a:lnTo>
                    <a:pt x="3869589" y="4853909"/>
                  </a:lnTo>
                  <a:lnTo>
                    <a:pt x="3901110" y="4847544"/>
                  </a:lnTo>
                  <a:lnTo>
                    <a:pt x="3932640" y="4853909"/>
                  </a:lnTo>
                  <a:lnTo>
                    <a:pt x="3958386" y="4871268"/>
                  </a:lnTo>
                  <a:lnTo>
                    <a:pt x="3975744" y="4897014"/>
                  </a:lnTo>
                  <a:lnTo>
                    <a:pt x="3982109" y="4928543"/>
                  </a:lnTo>
                  <a:lnTo>
                    <a:pt x="3975744" y="4960073"/>
                  </a:lnTo>
                  <a:lnTo>
                    <a:pt x="3958386" y="4985819"/>
                  </a:lnTo>
                  <a:lnTo>
                    <a:pt x="3932640" y="5003178"/>
                  </a:lnTo>
                  <a:lnTo>
                    <a:pt x="3901110" y="5009543"/>
                  </a:lnTo>
                  <a:close/>
                </a:path>
                <a:path w="4640580" h="5540375">
                  <a:moveTo>
                    <a:pt x="2532327" y="257754"/>
                  </a:moveTo>
                  <a:lnTo>
                    <a:pt x="1268369" y="257754"/>
                  </a:lnTo>
                  <a:lnTo>
                    <a:pt x="1268369" y="116303"/>
                  </a:lnTo>
                  <a:lnTo>
                    <a:pt x="1277508" y="71036"/>
                  </a:lnTo>
                  <a:lnTo>
                    <a:pt x="1302431" y="34067"/>
                  </a:lnTo>
                  <a:lnTo>
                    <a:pt x="1339399" y="9140"/>
                  </a:lnTo>
                  <a:lnTo>
                    <a:pt x="1384672" y="0"/>
                  </a:lnTo>
                  <a:lnTo>
                    <a:pt x="2416009" y="0"/>
                  </a:lnTo>
                  <a:lnTo>
                    <a:pt x="2461276" y="9140"/>
                  </a:lnTo>
                  <a:lnTo>
                    <a:pt x="2498247" y="34067"/>
                  </a:lnTo>
                  <a:lnTo>
                    <a:pt x="2523178" y="71036"/>
                  </a:lnTo>
                  <a:lnTo>
                    <a:pt x="2387263" y="89995"/>
                  </a:lnTo>
                  <a:lnTo>
                    <a:pt x="2372133" y="93052"/>
                  </a:lnTo>
                  <a:lnTo>
                    <a:pt x="2359771" y="101388"/>
                  </a:lnTo>
                  <a:lnTo>
                    <a:pt x="2351433" y="113754"/>
                  </a:lnTo>
                  <a:lnTo>
                    <a:pt x="2348374" y="128898"/>
                  </a:lnTo>
                  <a:lnTo>
                    <a:pt x="2351431" y="144037"/>
                  </a:lnTo>
                  <a:lnTo>
                    <a:pt x="2359765" y="156404"/>
                  </a:lnTo>
                  <a:lnTo>
                    <a:pt x="2372127" y="164743"/>
                  </a:lnTo>
                  <a:lnTo>
                    <a:pt x="2387263" y="167802"/>
                  </a:lnTo>
                  <a:lnTo>
                    <a:pt x="2532327" y="167802"/>
                  </a:lnTo>
                  <a:lnTo>
                    <a:pt x="2532327" y="257754"/>
                  </a:lnTo>
                  <a:close/>
                </a:path>
                <a:path w="4640580" h="5540375">
                  <a:moveTo>
                    <a:pt x="2532327" y="167802"/>
                  </a:moveTo>
                  <a:lnTo>
                    <a:pt x="2387263" y="167802"/>
                  </a:lnTo>
                  <a:lnTo>
                    <a:pt x="2402410" y="164743"/>
                  </a:lnTo>
                  <a:lnTo>
                    <a:pt x="2414781" y="156404"/>
                  </a:lnTo>
                  <a:lnTo>
                    <a:pt x="2423122" y="144037"/>
                  </a:lnTo>
                  <a:lnTo>
                    <a:pt x="2426181" y="128898"/>
                  </a:lnTo>
                  <a:lnTo>
                    <a:pt x="2423122" y="113754"/>
                  </a:lnTo>
                  <a:lnTo>
                    <a:pt x="2414781" y="101388"/>
                  </a:lnTo>
                  <a:lnTo>
                    <a:pt x="2402410" y="93052"/>
                  </a:lnTo>
                  <a:lnTo>
                    <a:pt x="2387263" y="89995"/>
                  </a:lnTo>
                  <a:lnTo>
                    <a:pt x="2527010" y="89995"/>
                  </a:lnTo>
                  <a:lnTo>
                    <a:pt x="2532327" y="116303"/>
                  </a:lnTo>
                  <a:lnTo>
                    <a:pt x="2532327" y="167802"/>
                  </a:lnTo>
                  <a:close/>
                </a:path>
                <a:path w="4640580" h="5540375">
                  <a:moveTo>
                    <a:pt x="2179135" y="455390"/>
                  </a:moveTo>
                  <a:lnTo>
                    <a:pt x="1607673" y="455390"/>
                  </a:lnTo>
                  <a:lnTo>
                    <a:pt x="1598613" y="453561"/>
                  </a:lnTo>
                  <a:lnTo>
                    <a:pt x="1591215" y="448574"/>
                  </a:lnTo>
                  <a:lnTo>
                    <a:pt x="1586227" y="441175"/>
                  </a:lnTo>
                  <a:lnTo>
                    <a:pt x="1584398" y="432115"/>
                  </a:lnTo>
                  <a:lnTo>
                    <a:pt x="1586227" y="423054"/>
                  </a:lnTo>
                  <a:lnTo>
                    <a:pt x="1591215" y="415656"/>
                  </a:lnTo>
                  <a:lnTo>
                    <a:pt x="1598613" y="410668"/>
                  </a:lnTo>
                  <a:lnTo>
                    <a:pt x="1607673" y="408840"/>
                  </a:lnTo>
                  <a:lnTo>
                    <a:pt x="2179135" y="408840"/>
                  </a:lnTo>
                  <a:lnTo>
                    <a:pt x="2188196" y="410668"/>
                  </a:lnTo>
                  <a:lnTo>
                    <a:pt x="2195594" y="415656"/>
                  </a:lnTo>
                  <a:lnTo>
                    <a:pt x="2200582" y="423054"/>
                  </a:lnTo>
                  <a:lnTo>
                    <a:pt x="2202411" y="432115"/>
                  </a:lnTo>
                  <a:lnTo>
                    <a:pt x="2200580" y="441175"/>
                  </a:lnTo>
                  <a:lnTo>
                    <a:pt x="2195589" y="448574"/>
                  </a:lnTo>
                  <a:lnTo>
                    <a:pt x="2188190" y="453561"/>
                  </a:lnTo>
                  <a:lnTo>
                    <a:pt x="2179135" y="455390"/>
                  </a:lnTo>
                  <a:close/>
                </a:path>
                <a:path w="4640580" h="5540375">
                  <a:moveTo>
                    <a:pt x="1322944" y="4270119"/>
                  </a:moveTo>
                  <a:lnTo>
                    <a:pt x="177292" y="4270119"/>
                  </a:lnTo>
                  <a:lnTo>
                    <a:pt x="168231" y="4268290"/>
                  </a:lnTo>
                  <a:lnTo>
                    <a:pt x="160833" y="4263302"/>
                  </a:lnTo>
                  <a:lnTo>
                    <a:pt x="155845" y="4255904"/>
                  </a:lnTo>
                  <a:lnTo>
                    <a:pt x="154017" y="4246843"/>
                  </a:lnTo>
                  <a:lnTo>
                    <a:pt x="155845" y="4237783"/>
                  </a:lnTo>
                  <a:lnTo>
                    <a:pt x="160833" y="4230384"/>
                  </a:lnTo>
                  <a:lnTo>
                    <a:pt x="168231" y="4225397"/>
                  </a:lnTo>
                  <a:lnTo>
                    <a:pt x="177292" y="4223568"/>
                  </a:lnTo>
                  <a:lnTo>
                    <a:pt x="1322944" y="4223568"/>
                  </a:lnTo>
                  <a:lnTo>
                    <a:pt x="1332004" y="4225397"/>
                  </a:lnTo>
                  <a:lnTo>
                    <a:pt x="1339403" y="4230384"/>
                  </a:lnTo>
                  <a:lnTo>
                    <a:pt x="1344390" y="4237783"/>
                  </a:lnTo>
                  <a:lnTo>
                    <a:pt x="1346219" y="4246843"/>
                  </a:lnTo>
                  <a:lnTo>
                    <a:pt x="1344390" y="4255904"/>
                  </a:lnTo>
                  <a:lnTo>
                    <a:pt x="1339403" y="4263302"/>
                  </a:lnTo>
                  <a:lnTo>
                    <a:pt x="1332004" y="4268290"/>
                  </a:lnTo>
                  <a:lnTo>
                    <a:pt x="1322944" y="4270119"/>
                  </a:lnTo>
                  <a:close/>
                </a:path>
                <a:path w="4640580" h="5540375">
                  <a:moveTo>
                    <a:pt x="1322944" y="4040312"/>
                  </a:moveTo>
                  <a:lnTo>
                    <a:pt x="177292" y="4040312"/>
                  </a:lnTo>
                  <a:lnTo>
                    <a:pt x="168231" y="4038483"/>
                  </a:lnTo>
                  <a:lnTo>
                    <a:pt x="160833" y="4033496"/>
                  </a:lnTo>
                  <a:lnTo>
                    <a:pt x="155845" y="4026097"/>
                  </a:lnTo>
                  <a:lnTo>
                    <a:pt x="154017" y="4017037"/>
                  </a:lnTo>
                  <a:lnTo>
                    <a:pt x="155845" y="4007976"/>
                  </a:lnTo>
                  <a:lnTo>
                    <a:pt x="160833" y="4000578"/>
                  </a:lnTo>
                  <a:lnTo>
                    <a:pt x="168231" y="3995590"/>
                  </a:lnTo>
                  <a:lnTo>
                    <a:pt x="177292" y="3993761"/>
                  </a:lnTo>
                  <a:lnTo>
                    <a:pt x="1322944" y="3993761"/>
                  </a:lnTo>
                  <a:lnTo>
                    <a:pt x="1332004" y="3995590"/>
                  </a:lnTo>
                  <a:lnTo>
                    <a:pt x="1339403" y="4000578"/>
                  </a:lnTo>
                  <a:lnTo>
                    <a:pt x="1344390" y="4007976"/>
                  </a:lnTo>
                  <a:lnTo>
                    <a:pt x="1346219" y="4017037"/>
                  </a:lnTo>
                  <a:lnTo>
                    <a:pt x="1344390" y="4026097"/>
                  </a:lnTo>
                  <a:lnTo>
                    <a:pt x="1339403" y="4033496"/>
                  </a:lnTo>
                  <a:lnTo>
                    <a:pt x="1332004" y="4038483"/>
                  </a:lnTo>
                  <a:lnTo>
                    <a:pt x="1322944" y="4040312"/>
                  </a:lnTo>
                  <a:close/>
                </a:path>
                <a:path w="4640580" h="5540375">
                  <a:moveTo>
                    <a:pt x="1500265" y="3811289"/>
                  </a:moveTo>
                  <a:lnTo>
                    <a:pt x="0" y="3811289"/>
                  </a:lnTo>
                  <a:lnTo>
                    <a:pt x="0" y="3669839"/>
                  </a:lnTo>
                  <a:lnTo>
                    <a:pt x="9138" y="3624571"/>
                  </a:lnTo>
                  <a:lnTo>
                    <a:pt x="34062" y="3587602"/>
                  </a:lnTo>
                  <a:lnTo>
                    <a:pt x="71030" y="3562676"/>
                  </a:lnTo>
                  <a:lnTo>
                    <a:pt x="116303" y="3553535"/>
                  </a:lnTo>
                  <a:lnTo>
                    <a:pt x="1383947" y="3553535"/>
                  </a:lnTo>
                  <a:lnTo>
                    <a:pt x="1429222" y="3562676"/>
                  </a:lnTo>
                  <a:lnTo>
                    <a:pt x="1466196" y="3587602"/>
                  </a:lnTo>
                  <a:lnTo>
                    <a:pt x="1491124" y="3624571"/>
                  </a:lnTo>
                  <a:lnTo>
                    <a:pt x="138388" y="3643530"/>
                  </a:lnTo>
                  <a:lnTo>
                    <a:pt x="123244" y="3646587"/>
                  </a:lnTo>
                  <a:lnTo>
                    <a:pt x="110878" y="3654923"/>
                  </a:lnTo>
                  <a:lnTo>
                    <a:pt x="102542" y="3667289"/>
                  </a:lnTo>
                  <a:lnTo>
                    <a:pt x="99485" y="3682434"/>
                  </a:lnTo>
                  <a:lnTo>
                    <a:pt x="102542" y="3697572"/>
                  </a:lnTo>
                  <a:lnTo>
                    <a:pt x="110878" y="3709939"/>
                  </a:lnTo>
                  <a:lnTo>
                    <a:pt x="123244" y="3718278"/>
                  </a:lnTo>
                  <a:lnTo>
                    <a:pt x="138388" y="3721337"/>
                  </a:lnTo>
                  <a:lnTo>
                    <a:pt x="1500265" y="3721337"/>
                  </a:lnTo>
                  <a:lnTo>
                    <a:pt x="1500265" y="3811289"/>
                  </a:lnTo>
                  <a:close/>
                </a:path>
                <a:path w="4640580" h="5540375">
                  <a:moveTo>
                    <a:pt x="1500265" y="3721337"/>
                  </a:moveTo>
                  <a:lnTo>
                    <a:pt x="138388" y="3721337"/>
                  </a:lnTo>
                  <a:lnTo>
                    <a:pt x="153525" y="3718278"/>
                  </a:lnTo>
                  <a:lnTo>
                    <a:pt x="165886" y="3709939"/>
                  </a:lnTo>
                  <a:lnTo>
                    <a:pt x="174221" y="3697572"/>
                  </a:lnTo>
                  <a:lnTo>
                    <a:pt x="177277" y="3682434"/>
                  </a:lnTo>
                  <a:lnTo>
                    <a:pt x="174221" y="3667289"/>
                  </a:lnTo>
                  <a:lnTo>
                    <a:pt x="165886" y="3654923"/>
                  </a:lnTo>
                  <a:lnTo>
                    <a:pt x="153525" y="3646587"/>
                  </a:lnTo>
                  <a:lnTo>
                    <a:pt x="138388" y="3643530"/>
                  </a:lnTo>
                  <a:lnTo>
                    <a:pt x="1494952" y="3643530"/>
                  </a:lnTo>
                  <a:lnTo>
                    <a:pt x="1500265" y="3669839"/>
                  </a:lnTo>
                  <a:lnTo>
                    <a:pt x="1500265" y="3721337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89600" y="5548317"/>
              <a:ext cx="1614805" cy="2713990"/>
            </a:xfrm>
            <a:custGeom>
              <a:avLst/>
              <a:gdLst/>
              <a:ahLst/>
              <a:cxnLst/>
              <a:rect l="l" t="t" r="r" b="b"/>
              <a:pathLst>
                <a:path w="1614805" h="2713990">
                  <a:moveTo>
                    <a:pt x="779067" y="705192"/>
                  </a:moveTo>
                  <a:lnTo>
                    <a:pt x="0" y="704902"/>
                  </a:lnTo>
                  <a:lnTo>
                    <a:pt x="261" y="0"/>
                  </a:lnTo>
                  <a:lnTo>
                    <a:pt x="779328" y="290"/>
                  </a:lnTo>
                  <a:lnTo>
                    <a:pt x="779067" y="705192"/>
                  </a:lnTo>
                  <a:close/>
                </a:path>
                <a:path w="1614805" h="2713990">
                  <a:moveTo>
                    <a:pt x="1592989" y="237903"/>
                  </a:moveTo>
                  <a:lnTo>
                    <a:pt x="928861" y="237903"/>
                  </a:lnTo>
                  <a:lnTo>
                    <a:pt x="920391" y="236192"/>
                  </a:lnTo>
                  <a:lnTo>
                    <a:pt x="913473" y="231526"/>
                  </a:lnTo>
                  <a:lnTo>
                    <a:pt x="908806" y="224607"/>
                  </a:lnTo>
                  <a:lnTo>
                    <a:pt x="907095" y="216137"/>
                  </a:lnTo>
                  <a:lnTo>
                    <a:pt x="908806" y="207667"/>
                  </a:lnTo>
                  <a:lnTo>
                    <a:pt x="913473" y="200748"/>
                  </a:lnTo>
                  <a:lnTo>
                    <a:pt x="920391" y="196082"/>
                  </a:lnTo>
                  <a:lnTo>
                    <a:pt x="928861" y="194371"/>
                  </a:lnTo>
                  <a:lnTo>
                    <a:pt x="1592989" y="194371"/>
                  </a:lnTo>
                  <a:lnTo>
                    <a:pt x="1601459" y="196082"/>
                  </a:lnTo>
                  <a:lnTo>
                    <a:pt x="1608377" y="200748"/>
                  </a:lnTo>
                  <a:lnTo>
                    <a:pt x="1613044" y="207667"/>
                  </a:lnTo>
                  <a:lnTo>
                    <a:pt x="1614755" y="216137"/>
                  </a:lnTo>
                  <a:lnTo>
                    <a:pt x="1613044" y="224607"/>
                  </a:lnTo>
                  <a:lnTo>
                    <a:pt x="1608377" y="231526"/>
                  </a:lnTo>
                  <a:lnTo>
                    <a:pt x="1601459" y="236192"/>
                  </a:lnTo>
                  <a:lnTo>
                    <a:pt x="1592989" y="237903"/>
                  </a:lnTo>
                  <a:close/>
                </a:path>
                <a:path w="1614805" h="2713990">
                  <a:moveTo>
                    <a:pt x="1592989" y="70536"/>
                  </a:moveTo>
                  <a:lnTo>
                    <a:pt x="928861" y="70536"/>
                  </a:lnTo>
                  <a:lnTo>
                    <a:pt x="920391" y="68825"/>
                  </a:lnTo>
                  <a:lnTo>
                    <a:pt x="913473" y="64159"/>
                  </a:lnTo>
                  <a:lnTo>
                    <a:pt x="908806" y="57240"/>
                  </a:lnTo>
                  <a:lnTo>
                    <a:pt x="907095" y="48770"/>
                  </a:lnTo>
                  <a:lnTo>
                    <a:pt x="908806" y="40300"/>
                  </a:lnTo>
                  <a:lnTo>
                    <a:pt x="913473" y="33381"/>
                  </a:lnTo>
                  <a:lnTo>
                    <a:pt x="920391" y="28715"/>
                  </a:lnTo>
                  <a:lnTo>
                    <a:pt x="928861" y="27004"/>
                  </a:lnTo>
                  <a:lnTo>
                    <a:pt x="1592989" y="27004"/>
                  </a:lnTo>
                  <a:lnTo>
                    <a:pt x="1601459" y="28715"/>
                  </a:lnTo>
                  <a:lnTo>
                    <a:pt x="1608377" y="33381"/>
                  </a:lnTo>
                  <a:lnTo>
                    <a:pt x="1613044" y="40300"/>
                  </a:lnTo>
                  <a:lnTo>
                    <a:pt x="1614755" y="48770"/>
                  </a:lnTo>
                  <a:lnTo>
                    <a:pt x="1613044" y="57240"/>
                  </a:lnTo>
                  <a:lnTo>
                    <a:pt x="1608377" y="64159"/>
                  </a:lnTo>
                  <a:lnTo>
                    <a:pt x="1601459" y="68825"/>
                  </a:lnTo>
                  <a:lnTo>
                    <a:pt x="1592989" y="70536"/>
                  </a:lnTo>
                  <a:close/>
                </a:path>
                <a:path w="1614805" h="2713990">
                  <a:moveTo>
                    <a:pt x="1453091" y="672514"/>
                  </a:moveTo>
                  <a:lnTo>
                    <a:pt x="931270" y="672514"/>
                  </a:lnTo>
                  <a:lnTo>
                    <a:pt x="922800" y="670803"/>
                  </a:lnTo>
                  <a:lnTo>
                    <a:pt x="915882" y="666137"/>
                  </a:lnTo>
                  <a:lnTo>
                    <a:pt x="911215" y="659218"/>
                  </a:lnTo>
                  <a:lnTo>
                    <a:pt x="909504" y="650748"/>
                  </a:lnTo>
                  <a:lnTo>
                    <a:pt x="911215" y="642279"/>
                  </a:lnTo>
                  <a:lnTo>
                    <a:pt x="915882" y="635360"/>
                  </a:lnTo>
                  <a:lnTo>
                    <a:pt x="922800" y="630694"/>
                  </a:lnTo>
                  <a:lnTo>
                    <a:pt x="931270" y="628982"/>
                  </a:lnTo>
                  <a:lnTo>
                    <a:pt x="1453091" y="628982"/>
                  </a:lnTo>
                  <a:lnTo>
                    <a:pt x="1461560" y="630694"/>
                  </a:lnTo>
                  <a:lnTo>
                    <a:pt x="1468479" y="635360"/>
                  </a:lnTo>
                  <a:lnTo>
                    <a:pt x="1473146" y="642279"/>
                  </a:lnTo>
                  <a:lnTo>
                    <a:pt x="1474857" y="650748"/>
                  </a:lnTo>
                  <a:lnTo>
                    <a:pt x="1473146" y="659218"/>
                  </a:lnTo>
                  <a:lnTo>
                    <a:pt x="1468480" y="666137"/>
                  </a:lnTo>
                  <a:lnTo>
                    <a:pt x="1461561" y="670803"/>
                  </a:lnTo>
                  <a:lnTo>
                    <a:pt x="1453091" y="672514"/>
                  </a:lnTo>
                  <a:close/>
                </a:path>
                <a:path w="1614805" h="2713990">
                  <a:moveTo>
                    <a:pt x="1450697" y="405241"/>
                  </a:moveTo>
                  <a:lnTo>
                    <a:pt x="928876" y="405241"/>
                  </a:lnTo>
                  <a:lnTo>
                    <a:pt x="920400" y="403530"/>
                  </a:lnTo>
                  <a:lnTo>
                    <a:pt x="913482" y="398864"/>
                  </a:lnTo>
                  <a:lnTo>
                    <a:pt x="908819" y="391945"/>
                  </a:lnTo>
                  <a:lnTo>
                    <a:pt x="907110" y="383475"/>
                  </a:lnTo>
                  <a:lnTo>
                    <a:pt x="908821" y="375005"/>
                  </a:lnTo>
                  <a:lnTo>
                    <a:pt x="913487" y="368086"/>
                  </a:lnTo>
                  <a:lnTo>
                    <a:pt x="920406" y="363420"/>
                  </a:lnTo>
                  <a:lnTo>
                    <a:pt x="928876" y="361709"/>
                  </a:lnTo>
                  <a:lnTo>
                    <a:pt x="1450697" y="361709"/>
                  </a:lnTo>
                  <a:lnTo>
                    <a:pt x="1459166" y="363420"/>
                  </a:lnTo>
                  <a:lnTo>
                    <a:pt x="1466085" y="368086"/>
                  </a:lnTo>
                  <a:lnTo>
                    <a:pt x="1470751" y="375005"/>
                  </a:lnTo>
                  <a:lnTo>
                    <a:pt x="1472463" y="383475"/>
                  </a:lnTo>
                  <a:lnTo>
                    <a:pt x="1470751" y="391945"/>
                  </a:lnTo>
                  <a:lnTo>
                    <a:pt x="1466085" y="398864"/>
                  </a:lnTo>
                  <a:lnTo>
                    <a:pt x="1459166" y="403530"/>
                  </a:lnTo>
                  <a:lnTo>
                    <a:pt x="1450697" y="405241"/>
                  </a:lnTo>
                  <a:close/>
                </a:path>
                <a:path w="1614805" h="2713990">
                  <a:moveTo>
                    <a:pt x="1039418" y="2197811"/>
                  </a:moveTo>
                  <a:lnTo>
                    <a:pt x="8256" y="2197811"/>
                  </a:lnTo>
                  <a:lnTo>
                    <a:pt x="8256" y="1677398"/>
                  </a:lnTo>
                  <a:lnTo>
                    <a:pt x="1039418" y="1677398"/>
                  </a:lnTo>
                  <a:lnTo>
                    <a:pt x="1039418" y="2197811"/>
                  </a:lnTo>
                  <a:close/>
                </a:path>
                <a:path w="1614805" h="2713990">
                  <a:moveTo>
                    <a:pt x="963063" y="2378774"/>
                  </a:moveTo>
                  <a:lnTo>
                    <a:pt x="37321" y="2378774"/>
                  </a:lnTo>
                  <a:lnTo>
                    <a:pt x="28852" y="2377063"/>
                  </a:lnTo>
                  <a:lnTo>
                    <a:pt x="21933" y="2372397"/>
                  </a:lnTo>
                  <a:lnTo>
                    <a:pt x="17267" y="2365478"/>
                  </a:lnTo>
                  <a:lnTo>
                    <a:pt x="15555" y="2357008"/>
                  </a:lnTo>
                  <a:lnTo>
                    <a:pt x="17267" y="2348538"/>
                  </a:lnTo>
                  <a:lnTo>
                    <a:pt x="21933" y="2341620"/>
                  </a:lnTo>
                  <a:lnTo>
                    <a:pt x="28852" y="2336953"/>
                  </a:lnTo>
                  <a:lnTo>
                    <a:pt x="37321" y="2335242"/>
                  </a:lnTo>
                  <a:lnTo>
                    <a:pt x="963063" y="2335242"/>
                  </a:lnTo>
                  <a:lnTo>
                    <a:pt x="971533" y="2336953"/>
                  </a:lnTo>
                  <a:lnTo>
                    <a:pt x="978452" y="2341620"/>
                  </a:lnTo>
                  <a:lnTo>
                    <a:pt x="983118" y="2348538"/>
                  </a:lnTo>
                  <a:lnTo>
                    <a:pt x="984829" y="2357008"/>
                  </a:lnTo>
                  <a:lnTo>
                    <a:pt x="983118" y="2365478"/>
                  </a:lnTo>
                  <a:lnTo>
                    <a:pt x="978452" y="2372397"/>
                  </a:lnTo>
                  <a:lnTo>
                    <a:pt x="971533" y="2377063"/>
                  </a:lnTo>
                  <a:lnTo>
                    <a:pt x="963063" y="2378774"/>
                  </a:lnTo>
                  <a:close/>
                </a:path>
                <a:path w="1614805" h="2713990">
                  <a:moveTo>
                    <a:pt x="963063" y="2546112"/>
                  </a:moveTo>
                  <a:lnTo>
                    <a:pt x="37321" y="2546112"/>
                  </a:lnTo>
                  <a:lnTo>
                    <a:pt x="28852" y="2544401"/>
                  </a:lnTo>
                  <a:lnTo>
                    <a:pt x="21933" y="2539734"/>
                  </a:lnTo>
                  <a:lnTo>
                    <a:pt x="17267" y="2532816"/>
                  </a:lnTo>
                  <a:lnTo>
                    <a:pt x="15555" y="2524346"/>
                  </a:lnTo>
                  <a:lnTo>
                    <a:pt x="17267" y="2515876"/>
                  </a:lnTo>
                  <a:lnTo>
                    <a:pt x="21933" y="2508957"/>
                  </a:lnTo>
                  <a:lnTo>
                    <a:pt x="28852" y="2504291"/>
                  </a:lnTo>
                  <a:lnTo>
                    <a:pt x="37321" y="2502580"/>
                  </a:lnTo>
                  <a:lnTo>
                    <a:pt x="963063" y="2502580"/>
                  </a:lnTo>
                  <a:lnTo>
                    <a:pt x="971533" y="2504291"/>
                  </a:lnTo>
                  <a:lnTo>
                    <a:pt x="978452" y="2508957"/>
                  </a:lnTo>
                  <a:lnTo>
                    <a:pt x="983118" y="2515876"/>
                  </a:lnTo>
                  <a:lnTo>
                    <a:pt x="984829" y="2524346"/>
                  </a:lnTo>
                  <a:lnTo>
                    <a:pt x="983118" y="2532816"/>
                  </a:lnTo>
                  <a:lnTo>
                    <a:pt x="978452" y="2539734"/>
                  </a:lnTo>
                  <a:lnTo>
                    <a:pt x="971533" y="2544401"/>
                  </a:lnTo>
                  <a:lnTo>
                    <a:pt x="963063" y="2546112"/>
                  </a:lnTo>
                  <a:close/>
                </a:path>
                <a:path w="1614805" h="2713990">
                  <a:moveTo>
                    <a:pt x="764701" y="2713450"/>
                  </a:moveTo>
                  <a:lnTo>
                    <a:pt x="37321" y="2713450"/>
                  </a:lnTo>
                  <a:lnTo>
                    <a:pt x="28852" y="2711739"/>
                  </a:lnTo>
                  <a:lnTo>
                    <a:pt x="21933" y="2707072"/>
                  </a:lnTo>
                  <a:lnTo>
                    <a:pt x="17267" y="2700154"/>
                  </a:lnTo>
                  <a:lnTo>
                    <a:pt x="15555" y="2691684"/>
                  </a:lnTo>
                  <a:lnTo>
                    <a:pt x="17267" y="2683214"/>
                  </a:lnTo>
                  <a:lnTo>
                    <a:pt x="21933" y="2676295"/>
                  </a:lnTo>
                  <a:lnTo>
                    <a:pt x="28852" y="2671629"/>
                  </a:lnTo>
                  <a:lnTo>
                    <a:pt x="37321" y="2669918"/>
                  </a:lnTo>
                  <a:lnTo>
                    <a:pt x="764701" y="2669918"/>
                  </a:lnTo>
                  <a:lnTo>
                    <a:pt x="773171" y="2671629"/>
                  </a:lnTo>
                  <a:lnTo>
                    <a:pt x="780090" y="2676295"/>
                  </a:lnTo>
                  <a:lnTo>
                    <a:pt x="784756" y="2683214"/>
                  </a:lnTo>
                  <a:lnTo>
                    <a:pt x="786467" y="2691684"/>
                  </a:lnTo>
                  <a:lnTo>
                    <a:pt x="784756" y="2700154"/>
                  </a:lnTo>
                  <a:lnTo>
                    <a:pt x="780090" y="2707072"/>
                  </a:lnTo>
                  <a:lnTo>
                    <a:pt x="773171" y="2711739"/>
                  </a:lnTo>
                  <a:lnTo>
                    <a:pt x="764701" y="271345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89643" y="5637196"/>
              <a:ext cx="779145" cy="2005330"/>
            </a:xfrm>
            <a:custGeom>
              <a:avLst/>
              <a:gdLst/>
              <a:ahLst/>
              <a:cxnLst/>
              <a:rect l="l" t="t" r="r" b="b"/>
              <a:pathLst>
                <a:path w="779144" h="2005329">
                  <a:moveTo>
                    <a:pt x="580400" y="163681"/>
                  </a:moveTo>
                  <a:lnTo>
                    <a:pt x="557200" y="155414"/>
                  </a:lnTo>
                  <a:lnTo>
                    <a:pt x="537657" y="140830"/>
                  </a:lnTo>
                  <a:lnTo>
                    <a:pt x="523152" y="121333"/>
                  </a:lnTo>
                  <a:lnTo>
                    <a:pt x="514913" y="98121"/>
                  </a:lnTo>
                  <a:lnTo>
                    <a:pt x="517307" y="56434"/>
                  </a:lnTo>
                  <a:lnTo>
                    <a:pt x="537817" y="22843"/>
                  </a:lnTo>
                  <a:lnTo>
                    <a:pt x="571427" y="2361"/>
                  </a:lnTo>
                  <a:lnTo>
                    <a:pt x="613122" y="0"/>
                  </a:lnTo>
                  <a:lnTo>
                    <a:pt x="636328" y="8257"/>
                  </a:lnTo>
                  <a:lnTo>
                    <a:pt x="655845" y="22803"/>
                  </a:lnTo>
                  <a:lnTo>
                    <a:pt x="670372" y="42333"/>
                  </a:lnTo>
                  <a:lnTo>
                    <a:pt x="678609" y="65544"/>
                  </a:lnTo>
                  <a:lnTo>
                    <a:pt x="676216" y="107234"/>
                  </a:lnTo>
                  <a:lnTo>
                    <a:pt x="655706" y="140830"/>
                  </a:lnTo>
                  <a:lnTo>
                    <a:pt x="622095" y="161317"/>
                  </a:lnTo>
                  <a:lnTo>
                    <a:pt x="580400" y="163681"/>
                  </a:lnTo>
                  <a:close/>
                </a:path>
                <a:path w="779144" h="2005329">
                  <a:moveTo>
                    <a:pt x="779067" y="464793"/>
                  </a:moveTo>
                  <a:lnTo>
                    <a:pt x="316914" y="464604"/>
                  </a:lnTo>
                  <a:lnTo>
                    <a:pt x="317233" y="464271"/>
                  </a:lnTo>
                  <a:lnTo>
                    <a:pt x="0" y="464155"/>
                  </a:lnTo>
                  <a:lnTo>
                    <a:pt x="280028" y="84887"/>
                  </a:lnTo>
                  <a:lnTo>
                    <a:pt x="452880" y="319366"/>
                  </a:lnTo>
                  <a:lnTo>
                    <a:pt x="643144" y="319366"/>
                  </a:lnTo>
                  <a:lnTo>
                    <a:pt x="779067" y="464793"/>
                  </a:lnTo>
                  <a:close/>
                </a:path>
                <a:path w="779144" h="2005329">
                  <a:moveTo>
                    <a:pt x="643144" y="319366"/>
                  </a:moveTo>
                  <a:lnTo>
                    <a:pt x="452880" y="319366"/>
                  </a:lnTo>
                  <a:lnTo>
                    <a:pt x="548085" y="217661"/>
                  </a:lnTo>
                  <a:lnTo>
                    <a:pt x="643144" y="319366"/>
                  </a:lnTo>
                  <a:close/>
                </a:path>
                <a:path w="779144" h="2005329">
                  <a:moveTo>
                    <a:pt x="496122" y="1723774"/>
                  </a:moveTo>
                  <a:lnTo>
                    <a:pt x="327507" y="1723774"/>
                  </a:lnTo>
                  <a:lnTo>
                    <a:pt x="351000" y="1672551"/>
                  </a:lnTo>
                  <a:lnTo>
                    <a:pt x="472644" y="1672551"/>
                  </a:lnTo>
                  <a:lnTo>
                    <a:pt x="496122" y="1723774"/>
                  </a:lnTo>
                  <a:close/>
                </a:path>
                <a:path w="779144" h="2005329">
                  <a:moveTo>
                    <a:pt x="737131" y="2004774"/>
                  </a:moveTo>
                  <a:lnTo>
                    <a:pt x="327377" y="2004774"/>
                  </a:lnTo>
                  <a:lnTo>
                    <a:pt x="327377" y="1723774"/>
                  </a:lnTo>
                  <a:lnTo>
                    <a:pt x="737131" y="1723774"/>
                  </a:lnTo>
                  <a:lnTo>
                    <a:pt x="737131" y="200477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0455" y="4431687"/>
              <a:ext cx="5528635" cy="539996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40941" y="5708579"/>
            <a:ext cx="10165080" cy="20980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5100"/>
              </a:lnSpc>
              <a:spcBef>
                <a:spcPts val="1120"/>
              </a:spcBef>
            </a:pPr>
            <a:r>
              <a:rPr sz="5100" b="1" spc="70" dirty="0">
                <a:solidFill>
                  <a:srgbClr val="292120"/>
                </a:solidFill>
                <a:latin typeface="Verdana"/>
                <a:cs typeface="Verdana"/>
              </a:rPr>
              <a:t>W</a:t>
            </a:r>
            <a:r>
              <a:rPr sz="5100" b="1" spc="-70" dirty="0">
                <a:solidFill>
                  <a:srgbClr val="292120"/>
                </a:solidFill>
                <a:latin typeface="Verdana"/>
                <a:cs typeface="Verdana"/>
              </a:rPr>
              <a:t>E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A</a:t>
            </a:r>
            <a:r>
              <a:rPr sz="5100" b="1" spc="-270" dirty="0">
                <a:solidFill>
                  <a:srgbClr val="292120"/>
                </a:solidFill>
                <a:latin typeface="Verdana"/>
                <a:cs typeface="Verdana"/>
              </a:rPr>
              <a:t>R</a:t>
            </a:r>
            <a:r>
              <a:rPr sz="5100" b="1" spc="-70" dirty="0">
                <a:solidFill>
                  <a:srgbClr val="292120"/>
                </a:solidFill>
                <a:latin typeface="Verdana"/>
                <a:cs typeface="Verdana"/>
              </a:rPr>
              <a:t>E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HA</a:t>
            </a:r>
            <a:r>
              <a:rPr sz="5100" b="1" spc="-185" dirty="0">
                <a:solidFill>
                  <a:srgbClr val="292120"/>
                </a:solidFill>
                <a:latin typeface="Verdana"/>
                <a:cs typeface="Verdana"/>
              </a:rPr>
              <a:t>V</a:t>
            </a:r>
            <a:r>
              <a:rPr sz="5100" b="1" spc="-1165" dirty="0">
                <a:solidFill>
                  <a:srgbClr val="292120"/>
                </a:solidFill>
                <a:latin typeface="Verdana"/>
                <a:cs typeface="Verdana"/>
              </a:rPr>
              <a:t>I</a:t>
            </a:r>
            <a:r>
              <a:rPr sz="5100" b="1" spc="-195" dirty="0">
                <a:solidFill>
                  <a:srgbClr val="292120"/>
                </a:solidFill>
                <a:latin typeface="Verdana"/>
                <a:cs typeface="Verdana"/>
              </a:rPr>
              <a:t>N</a:t>
            </a:r>
            <a:r>
              <a:rPr sz="5100" b="1" spc="-200" dirty="0">
                <a:solidFill>
                  <a:srgbClr val="292120"/>
                </a:solidFill>
                <a:latin typeface="Verdana"/>
                <a:cs typeface="Verdana"/>
              </a:rPr>
              <a:t>G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lang="en-IN" sz="5100" b="1" spc="-155" dirty="0">
                <a:solidFill>
                  <a:srgbClr val="292120"/>
                </a:solidFill>
                <a:latin typeface="Verdana"/>
                <a:cs typeface="Verdana"/>
              </a:rPr>
              <a:t>TEAM</a:t>
            </a:r>
            <a:r>
              <a:rPr sz="5100" b="1" spc="20" dirty="0">
                <a:solidFill>
                  <a:srgbClr val="292120"/>
                </a:solidFill>
                <a:latin typeface="Verdana"/>
                <a:cs typeface="Verdana"/>
              </a:rPr>
              <a:t>  </a:t>
            </a:r>
            <a:r>
              <a:rPr sz="5100" b="1" spc="30" dirty="0">
                <a:solidFill>
                  <a:srgbClr val="292120"/>
                </a:solidFill>
                <a:latin typeface="Verdana"/>
                <a:cs typeface="Verdana"/>
              </a:rPr>
              <a:t>M</a:t>
            </a:r>
            <a:r>
              <a:rPr sz="5100" b="1" spc="-75" dirty="0">
                <a:solidFill>
                  <a:srgbClr val="292120"/>
                </a:solidFill>
                <a:latin typeface="Verdana"/>
                <a:cs typeface="Verdana"/>
              </a:rPr>
              <a:t>EE</a:t>
            </a:r>
            <a:r>
              <a:rPr sz="5100" b="1" spc="-415" dirty="0">
                <a:solidFill>
                  <a:srgbClr val="292120"/>
                </a:solidFill>
                <a:latin typeface="Verdana"/>
                <a:cs typeface="Verdana"/>
              </a:rPr>
              <a:t>T</a:t>
            </a:r>
            <a:r>
              <a:rPr sz="5100" b="1" spc="-1165" dirty="0">
                <a:solidFill>
                  <a:srgbClr val="292120"/>
                </a:solidFill>
                <a:latin typeface="Verdana"/>
                <a:cs typeface="Verdana"/>
              </a:rPr>
              <a:t>I</a:t>
            </a:r>
            <a:r>
              <a:rPr sz="5100" b="1" spc="-195" dirty="0">
                <a:solidFill>
                  <a:srgbClr val="292120"/>
                </a:solidFill>
                <a:latin typeface="Verdana"/>
                <a:cs typeface="Verdana"/>
              </a:rPr>
              <a:t>N</a:t>
            </a:r>
            <a:r>
              <a:rPr sz="5100" b="1" spc="-200" dirty="0">
                <a:solidFill>
                  <a:srgbClr val="292120"/>
                </a:solidFill>
                <a:latin typeface="Verdana"/>
                <a:cs typeface="Verdana"/>
              </a:rPr>
              <a:t>G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70" dirty="0">
                <a:solidFill>
                  <a:srgbClr val="292120"/>
                </a:solidFill>
                <a:latin typeface="Verdana"/>
                <a:cs typeface="Verdana"/>
              </a:rPr>
              <a:t>W</a:t>
            </a:r>
            <a:r>
              <a:rPr sz="5100" b="1" spc="-75" dirty="0">
                <a:solidFill>
                  <a:srgbClr val="292120"/>
                </a:solidFill>
                <a:latin typeface="Verdana"/>
                <a:cs typeface="Verdana"/>
              </a:rPr>
              <a:t>EE</a:t>
            </a:r>
            <a:r>
              <a:rPr sz="5100" b="1" spc="-220" dirty="0">
                <a:solidFill>
                  <a:srgbClr val="292120"/>
                </a:solidFill>
                <a:latin typeface="Verdana"/>
                <a:cs typeface="Verdana"/>
              </a:rPr>
              <a:t>K</a:t>
            </a:r>
            <a:r>
              <a:rPr sz="5100" b="1" spc="-200" dirty="0">
                <a:solidFill>
                  <a:srgbClr val="292120"/>
                </a:solidFill>
                <a:latin typeface="Verdana"/>
                <a:cs typeface="Verdana"/>
              </a:rPr>
              <a:t>L</a:t>
            </a:r>
            <a:r>
              <a:rPr sz="5100" b="1" spc="-390" dirty="0">
                <a:solidFill>
                  <a:srgbClr val="292120"/>
                </a:solidFill>
                <a:latin typeface="Verdana"/>
                <a:cs typeface="Verdana"/>
              </a:rPr>
              <a:t>Y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415" dirty="0">
                <a:solidFill>
                  <a:srgbClr val="292120"/>
                </a:solidFill>
                <a:latin typeface="Verdana"/>
                <a:cs typeface="Verdana"/>
              </a:rPr>
              <a:t>T</a:t>
            </a:r>
            <a:r>
              <a:rPr sz="5100" b="1" spc="70" dirty="0">
                <a:solidFill>
                  <a:srgbClr val="292120"/>
                </a:solidFill>
                <a:latin typeface="Verdana"/>
                <a:cs typeface="Verdana"/>
              </a:rPr>
              <a:t>W</a:t>
            </a:r>
            <a:r>
              <a:rPr sz="5100" b="1" spc="-1165" dirty="0">
                <a:solidFill>
                  <a:srgbClr val="292120"/>
                </a:solidFill>
                <a:latin typeface="Verdana"/>
                <a:cs typeface="Verdana"/>
              </a:rPr>
              <a:t>I</a:t>
            </a:r>
            <a:r>
              <a:rPr sz="5100" b="1" spc="10" dirty="0">
                <a:solidFill>
                  <a:srgbClr val="292120"/>
                </a:solidFill>
                <a:latin typeface="Verdana"/>
                <a:cs typeface="Verdana"/>
              </a:rPr>
              <a:t>C</a:t>
            </a:r>
            <a:r>
              <a:rPr sz="5100" b="1" spc="-70" dirty="0">
                <a:solidFill>
                  <a:srgbClr val="292120"/>
                </a:solidFill>
                <a:latin typeface="Verdana"/>
                <a:cs typeface="Verdana"/>
              </a:rPr>
              <a:t>E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50" dirty="0">
                <a:solidFill>
                  <a:srgbClr val="292120"/>
                </a:solidFill>
                <a:latin typeface="Verdana"/>
                <a:cs typeface="Verdana"/>
              </a:rPr>
              <a:t>O</a:t>
            </a:r>
            <a:r>
              <a:rPr sz="5100" b="1" spc="-114" dirty="0">
                <a:solidFill>
                  <a:srgbClr val="292120"/>
                </a:solidFill>
                <a:latin typeface="Verdana"/>
                <a:cs typeface="Verdana"/>
              </a:rPr>
              <a:t>N  </a:t>
            </a:r>
            <a:r>
              <a:rPr sz="5100" b="1" spc="70" dirty="0">
                <a:solidFill>
                  <a:srgbClr val="292120"/>
                </a:solidFill>
                <a:latin typeface="Verdana"/>
                <a:cs typeface="Verdana"/>
              </a:rPr>
              <a:t>W</a:t>
            </a:r>
            <a:r>
              <a:rPr sz="5100" b="1" spc="-75" dirty="0">
                <a:solidFill>
                  <a:srgbClr val="292120"/>
                </a:solidFill>
                <a:latin typeface="Verdana"/>
                <a:cs typeface="Verdana"/>
              </a:rPr>
              <a:t>E</a:t>
            </a:r>
            <a:r>
              <a:rPr sz="5100" b="1" spc="-30" dirty="0">
                <a:solidFill>
                  <a:srgbClr val="292120"/>
                </a:solidFill>
                <a:latin typeface="Verdana"/>
                <a:cs typeface="Verdana"/>
              </a:rPr>
              <a:t>D</a:t>
            </a:r>
            <a:r>
              <a:rPr sz="5100" b="1" spc="-195" dirty="0">
                <a:solidFill>
                  <a:srgbClr val="292120"/>
                </a:solidFill>
                <a:latin typeface="Verdana"/>
                <a:cs typeface="Verdana"/>
              </a:rPr>
              <a:t>N</a:t>
            </a:r>
            <a:r>
              <a:rPr sz="5100" b="1" spc="-75" dirty="0">
                <a:solidFill>
                  <a:srgbClr val="292120"/>
                </a:solidFill>
                <a:latin typeface="Verdana"/>
                <a:cs typeface="Verdana"/>
              </a:rPr>
              <a:t>E</a:t>
            </a:r>
            <a:r>
              <a:rPr sz="5100" b="1" spc="-425" dirty="0">
                <a:solidFill>
                  <a:srgbClr val="292120"/>
                </a:solidFill>
                <a:latin typeface="Verdana"/>
                <a:cs typeface="Verdana"/>
              </a:rPr>
              <a:t>S</a:t>
            </a:r>
            <a:r>
              <a:rPr sz="5100" b="1" spc="-30" dirty="0">
                <a:solidFill>
                  <a:srgbClr val="292120"/>
                </a:solidFill>
                <a:latin typeface="Verdana"/>
                <a:cs typeface="Verdana"/>
              </a:rPr>
              <a:t>D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A</a:t>
            </a:r>
            <a:r>
              <a:rPr sz="5100" b="1" spc="-390" dirty="0">
                <a:solidFill>
                  <a:srgbClr val="292120"/>
                </a:solidFill>
                <a:latin typeface="Verdana"/>
                <a:cs typeface="Verdana"/>
              </a:rPr>
              <a:t>Y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A</a:t>
            </a:r>
            <a:r>
              <a:rPr sz="5100" b="1" spc="-195" dirty="0">
                <a:solidFill>
                  <a:srgbClr val="292120"/>
                </a:solidFill>
                <a:latin typeface="Verdana"/>
                <a:cs typeface="Verdana"/>
              </a:rPr>
              <a:t>N</a:t>
            </a:r>
            <a:r>
              <a:rPr sz="5100" b="1" spc="-25" dirty="0">
                <a:solidFill>
                  <a:srgbClr val="292120"/>
                </a:solidFill>
                <a:latin typeface="Verdana"/>
                <a:cs typeface="Verdana"/>
              </a:rPr>
              <a:t>D</a:t>
            </a:r>
            <a:r>
              <a:rPr sz="5100" b="1" spc="-340" dirty="0">
                <a:solidFill>
                  <a:srgbClr val="292120"/>
                </a:solidFill>
                <a:latin typeface="Verdana"/>
                <a:cs typeface="Verdana"/>
              </a:rPr>
              <a:t> </a:t>
            </a:r>
            <a:r>
              <a:rPr sz="5100" b="1" spc="-425" dirty="0">
                <a:solidFill>
                  <a:srgbClr val="292120"/>
                </a:solidFill>
                <a:latin typeface="Verdana"/>
                <a:cs typeface="Verdana"/>
              </a:rPr>
              <a:t>S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A</a:t>
            </a:r>
            <a:r>
              <a:rPr sz="5100" b="1" spc="-415" dirty="0">
                <a:solidFill>
                  <a:srgbClr val="292120"/>
                </a:solidFill>
                <a:latin typeface="Verdana"/>
                <a:cs typeface="Verdana"/>
              </a:rPr>
              <a:t>T</a:t>
            </a:r>
            <a:r>
              <a:rPr sz="5100" b="1" spc="-125" dirty="0">
                <a:solidFill>
                  <a:srgbClr val="292120"/>
                </a:solidFill>
                <a:latin typeface="Verdana"/>
                <a:cs typeface="Verdana"/>
              </a:rPr>
              <a:t>U</a:t>
            </a:r>
            <a:r>
              <a:rPr sz="5100" b="1" spc="-270" dirty="0">
                <a:solidFill>
                  <a:srgbClr val="292120"/>
                </a:solidFill>
                <a:latin typeface="Verdana"/>
                <a:cs typeface="Verdana"/>
              </a:rPr>
              <a:t>R</a:t>
            </a:r>
            <a:r>
              <a:rPr sz="5100" b="1" spc="-30" dirty="0">
                <a:solidFill>
                  <a:srgbClr val="292120"/>
                </a:solidFill>
                <a:latin typeface="Verdana"/>
                <a:cs typeface="Verdana"/>
              </a:rPr>
              <a:t>D</a:t>
            </a:r>
            <a:r>
              <a:rPr sz="5100" b="1" spc="-145" dirty="0">
                <a:solidFill>
                  <a:srgbClr val="292120"/>
                </a:solidFill>
                <a:latin typeface="Verdana"/>
                <a:cs typeface="Verdana"/>
              </a:rPr>
              <a:t>A</a:t>
            </a:r>
            <a:r>
              <a:rPr sz="5100" b="1" spc="-390" dirty="0">
                <a:solidFill>
                  <a:srgbClr val="292120"/>
                </a:solidFill>
                <a:latin typeface="Verdana"/>
                <a:cs typeface="Verdana"/>
              </a:rPr>
              <a:t>Y</a:t>
            </a:r>
            <a:endParaRPr sz="51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D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9177655" cy="164274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 marR="5080">
              <a:lnSpc>
                <a:spcPts val="5780"/>
              </a:lnSpc>
              <a:spcBef>
                <a:spcPts val="1275"/>
              </a:spcBef>
            </a:pPr>
            <a:r>
              <a:rPr sz="5800" b="1" spc="-345" dirty="0">
                <a:solidFill>
                  <a:srgbClr val="F53334"/>
                </a:solidFill>
                <a:latin typeface="Tahoma"/>
                <a:cs typeface="Tahoma"/>
              </a:rPr>
              <a:t>C</a:t>
            </a:r>
            <a:r>
              <a:rPr sz="5800" b="1" spc="-869" dirty="0">
                <a:solidFill>
                  <a:srgbClr val="F53334"/>
                </a:solidFill>
                <a:latin typeface="Tahoma"/>
                <a:cs typeface="Tahoma"/>
              </a:rPr>
              <a:t>O</a:t>
            </a:r>
            <a:r>
              <a:rPr sz="5800" b="1" spc="-1055" dirty="0">
                <a:solidFill>
                  <a:srgbClr val="F53334"/>
                </a:solidFill>
                <a:latin typeface="Tahoma"/>
                <a:cs typeface="Tahoma"/>
              </a:rPr>
              <a:t>MM</a:t>
            </a:r>
            <a:r>
              <a:rPr sz="5800" b="1" spc="-1275" dirty="0">
                <a:solidFill>
                  <a:srgbClr val="F53334"/>
                </a:solidFill>
                <a:latin typeface="Tahoma"/>
                <a:cs typeface="Tahoma"/>
              </a:rPr>
              <a:t>I</a:t>
            </a:r>
            <a:r>
              <a:rPr sz="5800" b="1" spc="-135" dirty="0">
                <a:solidFill>
                  <a:srgbClr val="F53334"/>
                </a:solidFill>
                <a:latin typeface="Tahoma"/>
                <a:cs typeface="Tahoma"/>
              </a:rPr>
              <a:t>T</a:t>
            </a:r>
            <a:r>
              <a:rPr sz="5800" b="1" spc="-1055" dirty="0">
                <a:solidFill>
                  <a:srgbClr val="F53334"/>
                </a:solidFill>
                <a:latin typeface="Tahoma"/>
                <a:cs typeface="Tahoma"/>
              </a:rPr>
              <a:t>M</a:t>
            </a:r>
            <a:r>
              <a:rPr sz="5800" b="1" spc="-229" dirty="0">
                <a:solidFill>
                  <a:srgbClr val="F53334"/>
                </a:solidFill>
                <a:latin typeface="Tahoma"/>
                <a:cs typeface="Tahoma"/>
              </a:rPr>
              <a:t>E</a:t>
            </a:r>
            <a:r>
              <a:rPr sz="5800" b="1" spc="-690" dirty="0">
                <a:solidFill>
                  <a:srgbClr val="F53334"/>
                </a:solidFill>
                <a:latin typeface="Tahoma"/>
                <a:cs typeface="Tahoma"/>
              </a:rPr>
              <a:t>N</a:t>
            </a:r>
            <a:r>
              <a:rPr sz="5800" b="1" spc="-135" dirty="0">
                <a:solidFill>
                  <a:srgbClr val="F53334"/>
                </a:solidFill>
                <a:latin typeface="Tahoma"/>
                <a:cs typeface="Tahoma"/>
              </a:rPr>
              <a:t>T</a:t>
            </a:r>
            <a:r>
              <a:rPr sz="5800" b="1" spc="-225" dirty="0">
                <a:solidFill>
                  <a:srgbClr val="F53334"/>
                </a:solidFill>
                <a:latin typeface="Tahoma"/>
                <a:cs typeface="Tahoma"/>
              </a:rPr>
              <a:t>S</a:t>
            </a:r>
            <a:r>
              <a:rPr sz="5800" b="1" spc="-540" dirty="0">
                <a:solidFill>
                  <a:srgbClr val="F53334"/>
                </a:solidFill>
                <a:latin typeface="Tahoma"/>
                <a:cs typeface="Tahoma"/>
              </a:rPr>
              <a:t> </a:t>
            </a:r>
            <a:r>
              <a:rPr sz="5800" b="1" spc="-980" dirty="0">
                <a:solidFill>
                  <a:srgbClr val="F53334"/>
                </a:solidFill>
                <a:latin typeface="Tahoma"/>
                <a:cs typeface="Tahoma"/>
              </a:rPr>
              <a:t>W</a:t>
            </a:r>
            <a:r>
              <a:rPr sz="5800" b="1" spc="-225" dirty="0">
                <a:solidFill>
                  <a:srgbClr val="F53334"/>
                </a:solidFill>
                <a:latin typeface="Tahoma"/>
                <a:cs typeface="Tahoma"/>
              </a:rPr>
              <a:t>E</a:t>
            </a:r>
            <a:r>
              <a:rPr sz="5800" b="1" spc="-540" dirty="0">
                <a:solidFill>
                  <a:srgbClr val="F53334"/>
                </a:solidFill>
                <a:latin typeface="Tahoma"/>
                <a:cs typeface="Tahoma"/>
              </a:rPr>
              <a:t> </a:t>
            </a:r>
            <a:r>
              <a:rPr sz="5800" b="1" spc="-135" dirty="0">
                <a:solidFill>
                  <a:srgbClr val="F53334"/>
                </a:solidFill>
                <a:latin typeface="Tahoma"/>
                <a:cs typeface="Tahoma"/>
              </a:rPr>
              <a:t>T</a:t>
            </a:r>
            <a:r>
              <a:rPr sz="5800" b="1" spc="-869" dirty="0">
                <a:solidFill>
                  <a:srgbClr val="F53334"/>
                </a:solidFill>
                <a:latin typeface="Tahoma"/>
                <a:cs typeface="Tahoma"/>
              </a:rPr>
              <a:t>OO</a:t>
            </a:r>
            <a:r>
              <a:rPr sz="5800" b="1" spc="-380" dirty="0">
                <a:solidFill>
                  <a:srgbClr val="F53334"/>
                </a:solidFill>
                <a:latin typeface="Tahoma"/>
                <a:cs typeface="Tahoma"/>
              </a:rPr>
              <a:t>K</a:t>
            </a:r>
            <a:r>
              <a:rPr sz="5800" b="1" spc="-540" dirty="0">
                <a:solidFill>
                  <a:srgbClr val="F53334"/>
                </a:solidFill>
                <a:latin typeface="Tahoma"/>
                <a:cs typeface="Tahoma"/>
              </a:rPr>
              <a:t> </a:t>
            </a:r>
            <a:r>
              <a:rPr sz="5800" b="1" spc="45" dirty="0">
                <a:solidFill>
                  <a:srgbClr val="F53334"/>
                </a:solidFill>
                <a:latin typeface="Tahoma"/>
                <a:cs typeface="Tahoma"/>
              </a:rPr>
              <a:t>A</a:t>
            </a:r>
            <a:r>
              <a:rPr sz="5800" b="1" spc="-145" dirty="0">
                <a:solidFill>
                  <a:srgbClr val="F53334"/>
                </a:solidFill>
                <a:latin typeface="Tahoma"/>
                <a:cs typeface="Tahoma"/>
              </a:rPr>
              <a:t>S  </a:t>
            </a:r>
            <a:r>
              <a:rPr sz="5800" b="1" spc="-135" dirty="0">
                <a:solidFill>
                  <a:srgbClr val="F53334"/>
                </a:solidFill>
                <a:latin typeface="Tahoma"/>
                <a:cs typeface="Tahoma"/>
              </a:rPr>
              <a:t>T</a:t>
            </a:r>
            <a:r>
              <a:rPr sz="5800" b="1" spc="-229" dirty="0">
                <a:solidFill>
                  <a:srgbClr val="F53334"/>
                </a:solidFill>
                <a:latin typeface="Tahoma"/>
                <a:cs typeface="Tahoma"/>
              </a:rPr>
              <a:t>E</a:t>
            </a:r>
            <a:r>
              <a:rPr sz="5800" b="1" spc="45" dirty="0">
                <a:solidFill>
                  <a:srgbClr val="F53334"/>
                </a:solidFill>
                <a:latin typeface="Tahoma"/>
                <a:cs typeface="Tahoma"/>
              </a:rPr>
              <a:t>A</a:t>
            </a:r>
            <a:r>
              <a:rPr sz="5800" b="1" spc="-1050" dirty="0">
                <a:solidFill>
                  <a:srgbClr val="F53334"/>
                </a:solidFill>
                <a:latin typeface="Tahoma"/>
                <a:cs typeface="Tahoma"/>
              </a:rPr>
              <a:t>M</a:t>
            </a:r>
            <a:r>
              <a:rPr sz="5800" b="1" spc="-540" dirty="0">
                <a:solidFill>
                  <a:srgbClr val="F53334"/>
                </a:solidFill>
                <a:latin typeface="Tahoma"/>
                <a:cs typeface="Tahoma"/>
              </a:rPr>
              <a:t> </a:t>
            </a:r>
            <a:r>
              <a:rPr sz="5800" b="1" spc="-1055" dirty="0">
                <a:solidFill>
                  <a:srgbClr val="F53334"/>
                </a:solidFill>
                <a:latin typeface="Tahoma"/>
                <a:cs typeface="Tahoma"/>
              </a:rPr>
              <a:t>M</a:t>
            </a:r>
            <a:r>
              <a:rPr sz="5800" b="1" spc="-229" dirty="0">
                <a:solidFill>
                  <a:srgbClr val="F53334"/>
                </a:solidFill>
                <a:latin typeface="Tahoma"/>
                <a:cs typeface="Tahoma"/>
              </a:rPr>
              <a:t>E</a:t>
            </a:r>
            <a:r>
              <a:rPr sz="5800" b="1" spc="-1055" dirty="0">
                <a:solidFill>
                  <a:srgbClr val="F53334"/>
                </a:solidFill>
                <a:latin typeface="Tahoma"/>
                <a:cs typeface="Tahoma"/>
              </a:rPr>
              <a:t>M</a:t>
            </a:r>
            <a:r>
              <a:rPr sz="5800" b="1" spc="-409" dirty="0">
                <a:solidFill>
                  <a:srgbClr val="F53334"/>
                </a:solidFill>
                <a:latin typeface="Tahoma"/>
                <a:cs typeface="Tahoma"/>
              </a:rPr>
              <a:t>B</a:t>
            </a:r>
            <a:r>
              <a:rPr sz="5800" b="1" spc="-229" dirty="0">
                <a:solidFill>
                  <a:srgbClr val="F53334"/>
                </a:solidFill>
                <a:latin typeface="Tahoma"/>
                <a:cs typeface="Tahoma"/>
              </a:rPr>
              <a:t>E</a:t>
            </a:r>
            <a:r>
              <a:rPr sz="5800" b="1" spc="-660" dirty="0">
                <a:solidFill>
                  <a:srgbClr val="F53334"/>
                </a:solidFill>
                <a:latin typeface="Tahoma"/>
                <a:cs typeface="Tahoma"/>
              </a:rPr>
              <a:t>R</a:t>
            </a:r>
            <a:r>
              <a:rPr sz="5800" b="1" spc="-225" dirty="0">
                <a:solidFill>
                  <a:srgbClr val="F53334"/>
                </a:solidFill>
                <a:latin typeface="Tahoma"/>
                <a:cs typeface="Tahoma"/>
              </a:rPr>
              <a:t>S</a:t>
            </a:r>
            <a:endParaRPr sz="5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400" y="0"/>
            <a:ext cx="7467599" cy="1028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6848" y="2639178"/>
            <a:ext cx="9006840" cy="631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95"/>
              </a:spcBef>
            </a:pPr>
            <a:r>
              <a:rPr sz="3550" b="1" spc="60" dirty="0">
                <a:latin typeface="Tahoma"/>
                <a:cs typeface="Tahoma"/>
              </a:rPr>
              <a:t>A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75" dirty="0">
                <a:latin typeface="Tahoma"/>
                <a:cs typeface="Tahoma"/>
              </a:rPr>
              <a:t>a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335" dirty="0">
                <a:latin typeface="Tahoma"/>
                <a:cs typeface="Tahoma"/>
              </a:rPr>
              <a:t>j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310" dirty="0">
                <a:latin typeface="Tahoma"/>
                <a:cs typeface="Tahoma"/>
              </a:rPr>
              <a:t>w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310" dirty="0">
                <a:latin typeface="Tahoma"/>
                <a:cs typeface="Tahoma"/>
              </a:rPr>
              <a:t>w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50" dirty="0">
                <a:latin typeface="Tahoma"/>
                <a:cs typeface="Tahoma"/>
              </a:rPr>
              <a:t>ll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55" dirty="0">
                <a:latin typeface="Tahoma"/>
                <a:cs typeface="Tahoma"/>
              </a:rPr>
              <a:t>mm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35" dirty="0">
                <a:latin typeface="Tahoma"/>
                <a:cs typeface="Tahoma"/>
              </a:rPr>
              <a:t>o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55" dirty="0">
                <a:latin typeface="Tahoma"/>
                <a:cs typeface="Tahoma"/>
              </a:rPr>
              <a:t>y 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25" dirty="0">
                <a:latin typeface="Tahoma"/>
                <a:cs typeface="Tahoma"/>
              </a:rPr>
              <a:t>ki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-210" dirty="0">
                <a:latin typeface="Tahoma"/>
                <a:cs typeface="Tahoma"/>
              </a:rPr>
              <a:t>g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10" dirty="0">
                <a:latin typeface="Tahoma"/>
                <a:cs typeface="Tahoma"/>
              </a:rPr>
              <a:t>n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-125" dirty="0">
                <a:latin typeface="Tahoma"/>
                <a:cs typeface="Tahoma"/>
              </a:rPr>
              <a:t>k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310" dirty="0">
                <a:latin typeface="Tahoma"/>
                <a:cs typeface="Tahoma"/>
              </a:rPr>
              <a:t>w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95" dirty="0">
                <a:latin typeface="Tahoma"/>
                <a:cs typeface="Tahoma"/>
              </a:rPr>
              <a:t>v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10" dirty="0">
                <a:latin typeface="Tahoma"/>
                <a:cs typeface="Tahoma"/>
              </a:rPr>
              <a:t>e  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70" dirty="0">
                <a:latin typeface="Tahoma"/>
                <a:cs typeface="Tahoma"/>
              </a:rPr>
              <a:t>b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80" dirty="0">
                <a:latin typeface="Tahoma"/>
                <a:cs typeface="Tahoma"/>
              </a:rPr>
              <a:t>y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85" dirty="0">
                <a:latin typeface="Tahoma"/>
                <a:cs typeface="Tahoma"/>
              </a:rPr>
              <a:t>d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-125" dirty="0">
                <a:latin typeface="Tahoma"/>
                <a:cs typeface="Tahoma"/>
              </a:rPr>
              <a:t>ki</a:t>
            </a:r>
            <a:r>
              <a:rPr sz="3550" b="1" spc="-150" dirty="0">
                <a:latin typeface="Tahoma"/>
                <a:cs typeface="Tahoma"/>
              </a:rPr>
              <a:t>ll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35" dirty="0">
                <a:latin typeface="Tahoma"/>
                <a:cs typeface="Tahoma"/>
              </a:rPr>
              <a:t>o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70" dirty="0">
                <a:latin typeface="Tahoma"/>
                <a:cs typeface="Tahoma"/>
              </a:rPr>
              <a:t>b</a:t>
            </a:r>
            <a:r>
              <a:rPr sz="3550" b="1" spc="10" dirty="0">
                <a:latin typeface="Tahoma"/>
                <a:cs typeface="Tahoma"/>
              </a:rPr>
              <a:t>e  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85" dirty="0">
                <a:latin typeface="Tahoma"/>
                <a:cs typeface="Tahoma"/>
              </a:rPr>
              <a:t>d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215" dirty="0">
                <a:latin typeface="Tahoma"/>
                <a:cs typeface="Tahoma"/>
              </a:rPr>
              <a:t>g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80" dirty="0">
                <a:latin typeface="Tahoma"/>
                <a:cs typeface="Tahoma"/>
              </a:rPr>
              <a:t>f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310" dirty="0">
                <a:latin typeface="Tahoma"/>
                <a:cs typeface="Tahoma"/>
              </a:rPr>
              <a:t>w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85" dirty="0">
                <a:latin typeface="Tahoma"/>
                <a:cs typeface="Tahoma"/>
              </a:rPr>
              <a:t>d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310" dirty="0">
                <a:latin typeface="Tahoma"/>
                <a:cs typeface="Tahoma"/>
              </a:rPr>
              <a:t>w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110" dirty="0">
                <a:latin typeface="Tahoma"/>
                <a:cs typeface="Tahoma"/>
              </a:rPr>
              <a:t>n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15" dirty="0">
                <a:latin typeface="Tahoma"/>
                <a:cs typeface="Tahoma"/>
              </a:rPr>
              <a:t>t  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35" dirty="0">
                <a:latin typeface="Tahoma"/>
                <a:cs typeface="Tahoma"/>
              </a:rPr>
              <a:t>o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80" dirty="0">
                <a:latin typeface="Tahoma"/>
                <a:cs typeface="Tahoma"/>
              </a:rPr>
              <a:t>aff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55" dirty="0">
                <a:latin typeface="Tahoma"/>
                <a:cs typeface="Tahoma"/>
              </a:rPr>
              <a:t>d  </a:t>
            </a:r>
            <a:r>
              <a:rPr sz="3550" b="1" spc="70" dirty="0">
                <a:latin typeface="Tahoma"/>
                <a:cs typeface="Tahoma"/>
              </a:rPr>
              <a:t>b</a:t>
            </a:r>
            <a:r>
              <a:rPr sz="3550" b="1" spc="-114" dirty="0">
                <a:latin typeface="Tahoma"/>
                <a:cs typeface="Tahoma"/>
              </a:rPr>
              <a:t>u</a:t>
            </a:r>
            <a:r>
              <a:rPr sz="3550" b="1" spc="80" dirty="0">
                <a:latin typeface="Tahoma"/>
                <a:cs typeface="Tahoma"/>
              </a:rPr>
              <a:t>d</a:t>
            </a:r>
            <a:r>
              <a:rPr sz="3550" b="1" spc="-215" dirty="0">
                <a:latin typeface="Tahoma"/>
                <a:cs typeface="Tahoma"/>
              </a:rPr>
              <a:t>g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70" dirty="0">
                <a:latin typeface="Tahoma"/>
                <a:cs typeface="Tahoma"/>
              </a:rPr>
              <a:t>b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95" dirty="0">
                <a:latin typeface="Tahoma"/>
                <a:cs typeface="Tahoma"/>
              </a:rPr>
              <a:t>v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10" dirty="0">
                <a:latin typeface="Tahoma"/>
                <a:cs typeface="Tahoma"/>
              </a:rPr>
              <a:t>n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75" dirty="0">
                <a:latin typeface="Tahoma"/>
                <a:cs typeface="Tahoma"/>
              </a:rPr>
              <a:t>y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-210" dirty="0">
                <a:latin typeface="Tahoma"/>
                <a:cs typeface="Tahoma"/>
              </a:rPr>
              <a:t>g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35" dirty="0">
                <a:latin typeface="Tahoma"/>
                <a:cs typeface="Tahoma"/>
              </a:rPr>
              <a:t>o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f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10" dirty="0">
                <a:latin typeface="Tahoma"/>
                <a:cs typeface="Tahoma"/>
              </a:rPr>
              <a:t>e  </a:t>
            </a:r>
            <a:r>
              <a:rPr sz="3550" b="1" spc="-35" dirty="0">
                <a:latin typeface="Tahoma"/>
                <a:cs typeface="Tahoma"/>
              </a:rPr>
              <a:t>and </a:t>
            </a:r>
            <a:r>
              <a:rPr sz="3550" b="1" spc="-50" dirty="0">
                <a:latin typeface="Tahoma"/>
                <a:cs typeface="Tahoma"/>
              </a:rPr>
              <a:t>avoid </a:t>
            </a:r>
            <a:r>
              <a:rPr sz="3550" b="1" spc="-55" dirty="0">
                <a:latin typeface="Tahoma"/>
                <a:cs typeface="Tahoma"/>
              </a:rPr>
              <a:t>difficulties, </a:t>
            </a:r>
            <a:r>
              <a:rPr sz="3550" b="1" spc="-5" dirty="0">
                <a:latin typeface="Tahoma"/>
                <a:cs typeface="Tahoma"/>
              </a:rPr>
              <a:t>keep </a:t>
            </a:r>
            <a:r>
              <a:rPr sz="3550" b="1" spc="-125" dirty="0">
                <a:latin typeface="Tahoma"/>
                <a:cs typeface="Tahoma"/>
              </a:rPr>
              <a:t>all </a:t>
            </a:r>
            <a:r>
              <a:rPr sz="3550" b="1" spc="-25" dirty="0">
                <a:latin typeface="Tahoma"/>
                <a:cs typeface="Tahoma"/>
              </a:rPr>
              <a:t>team </a:t>
            </a:r>
            <a:r>
              <a:rPr sz="3550" b="1" spc="-20" dirty="0">
                <a:latin typeface="Tahoma"/>
                <a:cs typeface="Tahoma"/>
              </a:rPr>
              <a:t> 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55" dirty="0">
                <a:latin typeface="Tahoma"/>
                <a:cs typeface="Tahoma"/>
              </a:rPr>
              <a:t>m</a:t>
            </a:r>
            <a:r>
              <a:rPr sz="3550" b="1" spc="70" dirty="0">
                <a:latin typeface="Tahoma"/>
                <a:cs typeface="Tahoma"/>
              </a:rPr>
              <a:t>b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10" dirty="0">
                <a:latin typeface="Tahoma"/>
                <a:cs typeface="Tahoma"/>
              </a:rPr>
              <a:t>n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150" dirty="0">
                <a:latin typeface="Tahoma"/>
                <a:cs typeface="Tahoma"/>
              </a:rPr>
              <a:t>l</a:t>
            </a:r>
            <a:r>
              <a:rPr sz="3550" b="1" spc="-40" dirty="0">
                <a:latin typeface="Tahoma"/>
                <a:cs typeface="Tahoma"/>
              </a:rPr>
              <a:t>oo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25" dirty="0">
                <a:latin typeface="Tahoma"/>
                <a:cs typeface="Tahoma"/>
              </a:rPr>
              <a:t>i</a:t>
            </a:r>
            <a:r>
              <a:rPr sz="3550" b="1" spc="-165" dirty="0">
                <a:latin typeface="Tahoma"/>
                <a:cs typeface="Tahoma"/>
              </a:rPr>
              <a:t>z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10" dirty="0">
                <a:latin typeface="Tahoma"/>
                <a:cs typeface="Tahoma"/>
              </a:rPr>
              <a:t>e  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95" dirty="0">
                <a:latin typeface="Tahoma"/>
                <a:cs typeface="Tahoma"/>
              </a:rPr>
              <a:t>v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50" dirty="0">
                <a:latin typeface="Tahoma"/>
                <a:cs typeface="Tahoma"/>
              </a:rPr>
              <a:t>ll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-114" dirty="0">
                <a:latin typeface="Tahoma"/>
                <a:cs typeface="Tahoma"/>
              </a:rPr>
              <a:t>u</a:t>
            </a:r>
            <a:r>
              <a:rPr sz="3550" b="1" spc="254" dirty="0">
                <a:latin typeface="Tahoma"/>
                <a:cs typeface="Tahoma"/>
              </a:rPr>
              <a:t>cc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35" dirty="0">
                <a:latin typeface="Tahoma"/>
                <a:cs typeface="Tahoma"/>
              </a:rPr>
              <a:t>s</a:t>
            </a:r>
            <a:r>
              <a:rPr sz="3550" b="1" spc="40" dirty="0">
                <a:latin typeface="Tahoma"/>
                <a:cs typeface="Tahoma"/>
              </a:rPr>
              <a:t>s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80" dirty="0">
                <a:latin typeface="Tahoma"/>
                <a:cs typeface="Tahoma"/>
              </a:rPr>
              <a:t>f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80" dirty="0">
                <a:latin typeface="Tahoma"/>
                <a:cs typeface="Tahoma"/>
              </a:rPr>
              <a:t>p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335" dirty="0">
                <a:latin typeface="Tahoma"/>
                <a:cs typeface="Tahoma"/>
              </a:rPr>
              <a:t>j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254" dirty="0">
                <a:latin typeface="Tahoma"/>
                <a:cs typeface="Tahoma"/>
              </a:rPr>
              <a:t>c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290" dirty="0">
                <a:latin typeface="Tahoma"/>
                <a:cs typeface="Tahoma"/>
              </a:rPr>
              <a:t>,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a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85" dirty="0">
                <a:latin typeface="Tahoma"/>
                <a:cs typeface="Tahoma"/>
              </a:rPr>
              <a:t>d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-80" dirty="0">
                <a:latin typeface="Tahoma"/>
                <a:cs typeface="Tahoma"/>
              </a:rPr>
              <a:t>f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50" dirty="0">
                <a:latin typeface="Tahoma"/>
                <a:cs typeface="Tahoma"/>
              </a:rPr>
              <a:t>ll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70" dirty="0">
                <a:latin typeface="Tahoma"/>
                <a:cs typeface="Tahoma"/>
              </a:rPr>
              <a:t>w 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-130" dirty="0">
                <a:latin typeface="Tahoma"/>
                <a:cs typeface="Tahoma"/>
              </a:rPr>
              <a:t>r</a:t>
            </a:r>
            <a:r>
              <a:rPr sz="3550" b="1" spc="-40" dirty="0">
                <a:latin typeface="Tahoma"/>
                <a:cs typeface="Tahoma"/>
              </a:rPr>
              <a:t>o</a:t>
            </a:r>
            <a:r>
              <a:rPr sz="3550" b="1" spc="-114" dirty="0">
                <a:latin typeface="Tahoma"/>
                <a:cs typeface="Tahoma"/>
              </a:rPr>
              <a:t>u</a:t>
            </a:r>
            <a:r>
              <a:rPr sz="3550" b="1" spc="-215" dirty="0">
                <a:latin typeface="Tahoma"/>
                <a:cs typeface="Tahoma"/>
              </a:rPr>
              <a:t>g</a:t>
            </a:r>
            <a:r>
              <a:rPr sz="3550" b="1" spc="-110" dirty="0">
                <a:latin typeface="Tahoma"/>
                <a:cs typeface="Tahoma"/>
              </a:rPr>
              <a:t>h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35" dirty="0">
                <a:latin typeface="Tahoma"/>
                <a:cs typeface="Tahoma"/>
              </a:rPr>
              <a:t>o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20" dirty="0">
                <a:latin typeface="Tahoma"/>
                <a:cs typeface="Tahoma"/>
              </a:rPr>
              <a:t>t</a:t>
            </a:r>
            <a:r>
              <a:rPr sz="3550" b="1" spc="-114" dirty="0">
                <a:latin typeface="Tahoma"/>
                <a:cs typeface="Tahoma"/>
              </a:rPr>
              <a:t>h</a:t>
            </a:r>
            <a:r>
              <a:rPr sz="3550" b="1" spc="20" dirty="0">
                <a:latin typeface="Tahoma"/>
                <a:cs typeface="Tahoma"/>
              </a:rPr>
              <a:t>e</a:t>
            </a:r>
            <a:r>
              <a:rPr sz="3550" b="1" spc="-195" dirty="0">
                <a:latin typeface="Tahoma"/>
                <a:cs typeface="Tahoma"/>
              </a:rPr>
              <a:t> </a:t>
            </a:r>
            <a:r>
              <a:rPr sz="3550" b="1" spc="15" dirty="0">
                <a:latin typeface="Tahoma"/>
                <a:cs typeface="Tahoma"/>
              </a:rPr>
              <a:t>e</a:t>
            </a:r>
            <a:r>
              <a:rPr sz="3550" b="1" spc="-114" dirty="0">
                <a:latin typeface="Tahoma"/>
                <a:cs typeface="Tahoma"/>
              </a:rPr>
              <a:t>n</a:t>
            </a:r>
            <a:r>
              <a:rPr sz="3550" b="1" spc="80" dirty="0">
                <a:latin typeface="Tahoma"/>
                <a:cs typeface="Tahoma"/>
              </a:rPr>
              <a:t>d</a:t>
            </a:r>
            <a:r>
              <a:rPr sz="3550" b="1" spc="-254" dirty="0"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963</Words>
  <Application>Microsoft Office PowerPoint</Application>
  <PresentationFormat>Custom</PresentationFormat>
  <Paragraphs>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Arial</vt:lpstr>
      <vt:lpstr>Arial MT</vt:lpstr>
      <vt:lpstr>Calibri</vt:lpstr>
      <vt:lpstr>Lucida Sans Unicode</vt:lpstr>
      <vt:lpstr>Roboto</vt:lpstr>
      <vt:lpstr>Sitka Small</vt:lpstr>
      <vt:lpstr>Tahoma</vt:lpstr>
      <vt:lpstr>Verdana</vt:lpstr>
      <vt:lpstr>Wide Latin</vt:lpstr>
      <vt:lpstr>Office Theme</vt:lpstr>
      <vt:lpstr>PowerPoint Presentation</vt:lpstr>
      <vt:lpstr>PowerPoint Presentation</vt:lpstr>
      <vt:lpstr>Team Member  Roles and  Responsiblities</vt:lpstr>
      <vt:lpstr>PowerPoint Presentation</vt:lpstr>
      <vt:lpstr>Description</vt:lpstr>
      <vt:lpstr>TRYING TO SOLVE</vt:lpstr>
      <vt:lpstr>Technology  and Algorithm</vt:lpstr>
      <vt:lpstr>PowerPoint Presentation</vt:lpstr>
      <vt:lpstr>COMMITMENTS WE TOOK AS  TEAM MEMBERS</vt:lpstr>
      <vt:lpstr>Rules for team meetings</vt:lpstr>
      <vt:lpstr>Decision making:</vt:lpstr>
      <vt:lpstr>Retrospective</vt:lpstr>
      <vt:lpstr>We can improve on?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Project I CS691</dc:title>
  <dc:creator>Thota Anil</dc:creator>
  <cp:keywords>DAFaqSgdOWQ,BAFaqexbVJc</cp:keywords>
  <cp:lastModifiedBy>17PA1A0299</cp:lastModifiedBy>
  <cp:revision>2</cp:revision>
  <dcterms:created xsi:type="dcterms:W3CDTF">2023-02-15T22:34:02Z</dcterms:created>
  <dcterms:modified xsi:type="dcterms:W3CDTF">2023-02-15T22:49:39Z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2023-02-15T00:00:00Z</vt:filetime>
  </property>
</Properties>
</file>